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 id="2147483672" r:id="rId3"/>
  </p:sldMasterIdLst>
  <p:notesMasterIdLst>
    <p:notesMasterId r:id="rId45"/>
  </p:notesMasterIdLst>
  <p:sldIdLst>
    <p:sldId id="256" r:id="rId4"/>
    <p:sldId id="336" r:id="rId5"/>
    <p:sldId id="337" r:id="rId6"/>
    <p:sldId id="338" r:id="rId7"/>
    <p:sldId id="342" r:id="rId8"/>
    <p:sldId id="329" r:id="rId9"/>
    <p:sldId id="340" r:id="rId10"/>
    <p:sldId id="320" r:id="rId11"/>
    <p:sldId id="8520" r:id="rId12"/>
    <p:sldId id="339" r:id="rId13"/>
    <p:sldId id="326" r:id="rId14"/>
    <p:sldId id="327" r:id="rId15"/>
    <p:sldId id="260" r:id="rId16"/>
    <p:sldId id="292" r:id="rId17"/>
    <p:sldId id="290" r:id="rId18"/>
    <p:sldId id="319" r:id="rId19"/>
    <p:sldId id="321" r:id="rId20"/>
    <p:sldId id="259" r:id="rId21"/>
    <p:sldId id="276" r:id="rId22"/>
    <p:sldId id="258" r:id="rId23"/>
    <p:sldId id="343" r:id="rId24"/>
    <p:sldId id="261" r:id="rId25"/>
    <p:sldId id="262" r:id="rId26"/>
    <p:sldId id="288" r:id="rId27"/>
    <p:sldId id="289" r:id="rId28"/>
    <p:sldId id="264" r:id="rId29"/>
    <p:sldId id="265" r:id="rId30"/>
    <p:sldId id="286" r:id="rId31"/>
    <p:sldId id="267" r:id="rId32"/>
    <p:sldId id="268" r:id="rId33"/>
    <p:sldId id="269" r:id="rId34"/>
    <p:sldId id="270" r:id="rId35"/>
    <p:sldId id="271" r:id="rId36"/>
    <p:sldId id="275" r:id="rId37"/>
    <p:sldId id="272" r:id="rId38"/>
    <p:sldId id="273" r:id="rId39"/>
    <p:sldId id="279" r:id="rId40"/>
    <p:sldId id="283" r:id="rId41"/>
    <p:sldId id="284" r:id="rId42"/>
    <p:sldId id="285" r:id="rId43"/>
    <p:sldId id="287"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E52076-EA76-24A9-8E96-EC21B3907634}" name="Sophia  Webber" initials="SW" userId="S::Sophia@collectiveinsightllc.com::f0a17bd4-2d12-4f36-9157-0afacc0b534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637012-8134-4917-BDAB-370C44EA3F1E}" v="30" dt="2023-05-27T13:54:02.3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9339" autoAdjust="0"/>
  </p:normalViewPr>
  <p:slideViewPr>
    <p:cSldViewPr snapToGrid="0">
      <p:cViewPr varScale="1">
        <p:scale>
          <a:sx n="59" d="100"/>
          <a:sy n="59" d="100"/>
        </p:scale>
        <p:origin x="96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51"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  McGaffigan" userId="S::erin@collectiveinsightllc.com::76be855f-7122-4e2f-b75d-d0a12204e3e1" providerId="AD" clId="Web-{415B6D04-C161-4A16-A511-DB2E11AC70D2}"/>
    <pc:docChg chg="modSld">
      <pc:chgData name="Erin  McGaffigan" userId="S::erin@collectiveinsightllc.com::76be855f-7122-4e2f-b75d-d0a12204e3e1" providerId="AD" clId="Web-{415B6D04-C161-4A16-A511-DB2E11AC70D2}" dt="2023-05-24T14:39:14.421" v="56" actId="14100"/>
      <pc:docMkLst>
        <pc:docMk/>
      </pc:docMkLst>
      <pc:sldChg chg="modSp">
        <pc:chgData name="Erin  McGaffigan" userId="S::erin@collectiveinsightllc.com::76be855f-7122-4e2f-b75d-d0a12204e3e1" providerId="AD" clId="Web-{415B6D04-C161-4A16-A511-DB2E11AC70D2}" dt="2023-05-24T14:39:14.421" v="56" actId="14100"/>
        <pc:sldMkLst>
          <pc:docMk/>
          <pc:sldMk cId="4058652778" sldId="326"/>
        </pc:sldMkLst>
        <pc:spChg chg="mod">
          <ac:chgData name="Erin  McGaffigan" userId="S::erin@collectiveinsightllc.com::76be855f-7122-4e2f-b75d-d0a12204e3e1" providerId="AD" clId="Web-{415B6D04-C161-4A16-A511-DB2E11AC70D2}" dt="2023-05-24T14:39:14.421" v="56" actId="14100"/>
          <ac:spMkLst>
            <pc:docMk/>
            <pc:sldMk cId="4058652778" sldId="326"/>
            <ac:spMk id="12" creationId="{37AD144B-1CE3-2BBC-1320-12750A104652}"/>
          </ac:spMkLst>
        </pc:spChg>
      </pc:sldChg>
      <pc:sldChg chg="modSp">
        <pc:chgData name="Erin  McGaffigan" userId="S::erin@collectiveinsightllc.com::76be855f-7122-4e2f-b75d-d0a12204e3e1" providerId="AD" clId="Web-{415B6D04-C161-4A16-A511-DB2E11AC70D2}" dt="2023-05-24T14:37:20.262" v="49" actId="20577"/>
        <pc:sldMkLst>
          <pc:docMk/>
          <pc:sldMk cId="2998527479" sldId="329"/>
        </pc:sldMkLst>
        <pc:graphicFrameChg chg="modGraphic">
          <ac:chgData name="Erin  McGaffigan" userId="S::erin@collectiveinsightllc.com::76be855f-7122-4e2f-b75d-d0a12204e3e1" providerId="AD" clId="Web-{415B6D04-C161-4A16-A511-DB2E11AC70D2}" dt="2023-05-24T14:37:20.262" v="49" actId="20577"/>
          <ac:graphicFrameMkLst>
            <pc:docMk/>
            <pc:sldMk cId="2998527479" sldId="329"/>
            <ac:graphicFrameMk id="3" creationId="{AB6AD8DD-C78A-55BC-A7FA-591462EC6018}"/>
          </ac:graphicFrameMkLst>
        </pc:graphicFrameChg>
      </pc:sldChg>
      <pc:sldChg chg="modSp">
        <pc:chgData name="Erin  McGaffigan" userId="S::erin@collectiveinsightllc.com::76be855f-7122-4e2f-b75d-d0a12204e3e1" providerId="AD" clId="Web-{415B6D04-C161-4A16-A511-DB2E11AC70D2}" dt="2023-05-24T14:35:12.087" v="8" actId="20577"/>
        <pc:sldMkLst>
          <pc:docMk/>
          <pc:sldMk cId="3324986418" sldId="337"/>
        </pc:sldMkLst>
        <pc:graphicFrameChg chg="modGraphic">
          <ac:chgData name="Erin  McGaffigan" userId="S::erin@collectiveinsightllc.com::76be855f-7122-4e2f-b75d-d0a12204e3e1" providerId="AD" clId="Web-{415B6D04-C161-4A16-A511-DB2E11AC70D2}" dt="2023-05-24T14:35:12.087" v="8" actId="20577"/>
          <ac:graphicFrameMkLst>
            <pc:docMk/>
            <pc:sldMk cId="3324986418" sldId="337"/>
            <ac:graphicFrameMk id="8" creationId="{FA007FDA-9CA9-9E15-51BB-B8C8B578D42E}"/>
          </ac:graphicFrameMkLst>
        </pc:graphicFrameChg>
      </pc:sldChg>
      <pc:sldChg chg="modSp">
        <pc:chgData name="Erin  McGaffigan" userId="S::erin@collectiveinsightllc.com::76be855f-7122-4e2f-b75d-d0a12204e3e1" providerId="AD" clId="Web-{415B6D04-C161-4A16-A511-DB2E11AC70D2}" dt="2023-05-24T14:38:48.139" v="54" actId="20577"/>
        <pc:sldMkLst>
          <pc:docMk/>
          <pc:sldMk cId="747711281" sldId="339"/>
        </pc:sldMkLst>
        <pc:spChg chg="mod">
          <ac:chgData name="Erin  McGaffigan" userId="S::erin@collectiveinsightllc.com::76be855f-7122-4e2f-b75d-d0a12204e3e1" providerId="AD" clId="Web-{415B6D04-C161-4A16-A511-DB2E11AC70D2}" dt="2023-05-24T14:38:48.139" v="54" actId="20577"/>
          <ac:spMkLst>
            <pc:docMk/>
            <pc:sldMk cId="747711281" sldId="339"/>
            <ac:spMk id="27" creationId="{41C4961E-ADCF-B150-ABFF-C8F34D9B7995}"/>
          </ac:spMkLst>
        </pc:spChg>
      </pc:sldChg>
      <pc:sldChg chg="modSp">
        <pc:chgData name="Erin  McGaffigan" userId="S::erin@collectiveinsightllc.com::76be855f-7122-4e2f-b75d-d0a12204e3e1" providerId="AD" clId="Web-{415B6D04-C161-4A16-A511-DB2E11AC70D2}" dt="2023-05-24T14:38:07.857" v="52" actId="20577"/>
        <pc:sldMkLst>
          <pc:docMk/>
          <pc:sldMk cId="3668192944" sldId="340"/>
        </pc:sldMkLst>
        <pc:spChg chg="mod">
          <ac:chgData name="Erin  McGaffigan" userId="S::erin@collectiveinsightllc.com::76be855f-7122-4e2f-b75d-d0a12204e3e1" providerId="AD" clId="Web-{415B6D04-C161-4A16-A511-DB2E11AC70D2}" dt="2023-05-24T14:38:07.857" v="52" actId="20577"/>
          <ac:spMkLst>
            <pc:docMk/>
            <pc:sldMk cId="3668192944" sldId="340"/>
            <ac:spMk id="3" creationId="{D99867A1-D9D4-68E9-B2EE-7E61F5061B41}"/>
          </ac:spMkLst>
        </pc:spChg>
      </pc:sldChg>
    </pc:docChg>
  </pc:docChgLst>
  <pc:docChgLst>
    <pc:chgData name="Missy Destrampe" userId="32daf749-79a6-4cb4-9dba-9dcfe642191c" providerId="ADAL" clId="{F81CE1D8-4FC6-481C-8702-632518FFCEF3}"/>
    <pc:docChg chg="undo custSel addSld delSld modSld">
      <pc:chgData name="Missy Destrampe" userId="32daf749-79a6-4cb4-9dba-9dcfe642191c" providerId="ADAL" clId="{F81CE1D8-4FC6-481C-8702-632518FFCEF3}" dt="2023-05-24T15:26:29.151" v="449" actId="255"/>
      <pc:docMkLst>
        <pc:docMk/>
      </pc:docMkLst>
      <pc:sldChg chg="add del">
        <pc:chgData name="Missy Destrampe" userId="32daf749-79a6-4cb4-9dba-9dcfe642191c" providerId="ADAL" clId="{F81CE1D8-4FC6-481C-8702-632518FFCEF3}" dt="2023-05-24T15:01:18.370" v="268"/>
        <pc:sldMkLst>
          <pc:docMk/>
          <pc:sldMk cId="2722644363" sldId="258"/>
        </pc:sldMkLst>
      </pc:sldChg>
      <pc:sldChg chg="modSp add del mod">
        <pc:chgData name="Missy Destrampe" userId="32daf749-79a6-4cb4-9dba-9dcfe642191c" providerId="ADAL" clId="{F81CE1D8-4FC6-481C-8702-632518FFCEF3}" dt="2023-05-24T15:01:18.370" v="268"/>
        <pc:sldMkLst>
          <pc:docMk/>
          <pc:sldMk cId="1648810227" sldId="259"/>
        </pc:sldMkLst>
        <pc:spChg chg="mod">
          <ac:chgData name="Missy Destrampe" userId="32daf749-79a6-4cb4-9dba-9dcfe642191c" providerId="ADAL" clId="{F81CE1D8-4FC6-481C-8702-632518FFCEF3}" dt="2023-05-24T15:01:18.370" v="268"/>
          <ac:spMkLst>
            <pc:docMk/>
            <pc:sldMk cId="1648810227" sldId="259"/>
            <ac:spMk id="4" creationId="{00000000-0000-0000-0000-000000000000}"/>
          </ac:spMkLst>
        </pc:spChg>
      </pc:sldChg>
      <pc:sldChg chg="addSp delSp modSp add del mod setBg delDesignElem">
        <pc:chgData name="Missy Destrampe" userId="32daf749-79a6-4cb4-9dba-9dcfe642191c" providerId="ADAL" clId="{F81CE1D8-4FC6-481C-8702-632518FFCEF3}" dt="2023-05-18T15:20:36.221" v="57" actId="47"/>
        <pc:sldMkLst>
          <pc:docMk/>
          <pc:sldMk cId="482097631" sldId="260"/>
        </pc:sldMkLst>
        <pc:spChg chg="mod">
          <ac:chgData name="Missy Destrampe" userId="32daf749-79a6-4cb4-9dba-9dcfe642191c" providerId="ADAL" clId="{F81CE1D8-4FC6-481C-8702-632518FFCEF3}" dt="2023-05-18T15:14:47.463" v="13" actId="120"/>
          <ac:spMkLst>
            <pc:docMk/>
            <pc:sldMk cId="482097631" sldId="260"/>
            <ac:spMk id="2" creationId="{2CC994F4-052E-8A4C-8E51-9D6E8DB3FCB4}"/>
          </ac:spMkLst>
        </pc:spChg>
        <pc:spChg chg="add mod">
          <ac:chgData name="Missy Destrampe" userId="32daf749-79a6-4cb4-9dba-9dcfe642191c" providerId="ADAL" clId="{F81CE1D8-4FC6-481C-8702-632518FFCEF3}" dt="2023-05-18T15:18:07.718" v="14" actId="478"/>
          <ac:spMkLst>
            <pc:docMk/>
            <pc:sldMk cId="482097631" sldId="260"/>
            <ac:spMk id="7" creationId="{4101A92D-DE97-DEC5-77B4-7BADCE13F44F}"/>
          </ac:spMkLst>
        </pc:spChg>
        <pc:spChg chg="del">
          <ac:chgData name="Missy Destrampe" userId="32daf749-79a6-4cb4-9dba-9dcfe642191c" providerId="ADAL" clId="{F81CE1D8-4FC6-481C-8702-632518FFCEF3}" dt="2023-05-18T15:13:44.030" v="7"/>
          <ac:spMkLst>
            <pc:docMk/>
            <pc:sldMk cId="482097631" sldId="260"/>
            <ac:spMk id="20" creationId="{E02F3C71-C981-4614-98EA-D6C494F8091E}"/>
          </ac:spMkLst>
        </pc:spChg>
        <pc:picChg chg="del mod">
          <ac:chgData name="Missy Destrampe" userId="32daf749-79a6-4cb4-9dba-9dcfe642191c" providerId="ADAL" clId="{F81CE1D8-4FC6-481C-8702-632518FFCEF3}" dt="2023-05-18T15:18:07.718" v="14" actId="478"/>
          <ac:picMkLst>
            <pc:docMk/>
            <pc:sldMk cId="482097631" sldId="260"/>
            <ac:picMk id="4" creationId="{306A5A2D-BF6E-F94B-A6F7-A3D392F615DA}"/>
          </ac:picMkLst>
        </pc:picChg>
        <pc:picChg chg="del mod">
          <ac:chgData name="Missy Destrampe" userId="32daf749-79a6-4cb4-9dba-9dcfe642191c" providerId="ADAL" clId="{F81CE1D8-4FC6-481C-8702-632518FFCEF3}" dt="2023-05-18T15:18:10.048" v="15" actId="478"/>
          <ac:picMkLst>
            <pc:docMk/>
            <pc:sldMk cId="482097631" sldId="260"/>
            <ac:picMk id="5" creationId="{9B381B2F-5BC3-5642-DCD5-126149A15C8D}"/>
          </ac:picMkLst>
        </pc:picChg>
        <pc:picChg chg="mod">
          <ac:chgData name="Missy Destrampe" userId="32daf749-79a6-4cb4-9dba-9dcfe642191c" providerId="ADAL" clId="{F81CE1D8-4FC6-481C-8702-632518FFCEF3}" dt="2023-05-18T15:14:05.052" v="11" actId="14100"/>
          <ac:picMkLst>
            <pc:docMk/>
            <pc:sldMk cId="482097631" sldId="260"/>
            <ac:picMk id="8" creationId="{50E1C177-333C-C5C5-B2C7-4CA358544A05}"/>
          </ac:picMkLst>
        </pc:picChg>
        <pc:picChg chg="add mod">
          <ac:chgData name="Missy Destrampe" userId="32daf749-79a6-4cb4-9dba-9dcfe642191c" providerId="ADAL" clId="{F81CE1D8-4FC6-481C-8702-632518FFCEF3}" dt="2023-05-18T15:18:33.906" v="17" actId="1076"/>
          <ac:picMkLst>
            <pc:docMk/>
            <pc:sldMk cId="482097631" sldId="260"/>
            <ac:picMk id="10" creationId="{7654FC0F-C5D6-89FD-297E-4CD1D12E4F4B}"/>
          </ac:picMkLst>
        </pc:picChg>
      </pc:sldChg>
      <pc:sldChg chg="delSp modSp add del mod delCm modCm">
        <pc:chgData name="Missy Destrampe" userId="32daf749-79a6-4cb4-9dba-9dcfe642191c" providerId="ADAL" clId="{F81CE1D8-4FC6-481C-8702-632518FFCEF3}" dt="2023-05-24T15:20:14.362" v="393" actId="14100"/>
        <pc:sldMkLst>
          <pc:docMk/>
          <pc:sldMk cId="299967897" sldId="261"/>
        </pc:sldMkLst>
        <pc:spChg chg="mod">
          <ac:chgData name="Missy Destrampe" userId="32daf749-79a6-4cb4-9dba-9dcfe642191c" providerId="ADAL" clId="{F81CE1D8-4FC6-481C-8702-632518FFCEF3}" dt="2023-05-24T15:20:14.362" v="393" actId="14100"/>
          <ac:spMkLst>
            <pc:docMk/>
            <pc:sldMk cId="299967897" sldId="261"/>
            <ac:spMk id="2" creationId="{7FA0A5E3-470D-4131-BC2B-AF7A8B4E3000}"/>
          </ac:spMkLst>
        </pc:spChg>
        <pc:spChg chg="mod">
          <ac:chgData name="Missy Destrampe" userId="32daf749-79a6-4cb4-9dba-9dcfe642191c" providerId="ADAL" clId="{F81CE1D8-4FC6-481C-8702-632518FFCEF3}" dt="2023-05-24T15:01:18.370" v="268"/>
          <ac:spMkLst>
            <pc:docMk/>
            <pc:sldMk cId="299967897" sldId="261"/>
            <ac:spMk id="3" creationId="{FA8049F0-9B88-454C-A550-FF67E2ACE649}"/>
          </ac:spMkLst>
        </pc:spChg>
        <pc:picChg chg="del">
          <ac:chgData name="Missy Destrampe" userId="32daf749-79a6-4cb4-9dba-9dcfe642191c" providerId="ADAL" clId="{F81CE1D8-4FC6-481C-8702-632518FFCEF3}" dt="2023-05-24T15:20:02.164" v="387" actId="478"/>
          <ac:picMkLst>
            <pc:docMk/>
            <pc:sldMk cId="299967897" sldId="261"/>
            <ac:picMk id="4" creationId="{00000000-0000-0000-0000-000000000000}"/>
          </ac:picMkLst>
        </pc:picChg>
        <pc:picChg chg="del">
          <ac:chgData name="Missy Destrampe" userId="32daf749-79a6-4cb4-9dba-9dcfe642191c" providerId="ADAL" clId="{F81CE1D8-4FC6-481C-8702-632518FFCEF3}" dt="2023-05-24T15:20:03.234" v="388" actId="478"/>
          <ac:picMkLst>
            <pc:docMk/>
            <pc:sldMk cId="299967897" sldId="261"/>
            <ac:picMk id="5" creationId="{00000000-0000-0000-0000-000000000000}"/>
          </ac:picMkLst>
        </pc:picChg>
        <pc:picChg chg="del">
          <ac:chgData name="Missy Destrampe" userId="32daf749-79a6-4cb4-9dba-9dcfe642191c" providerId="ADAL" clId="{F81CE1D8-4FC6-481C-8702-632518FFCEF3}" dt="2023-05-24T15:20:04.099" v="389" actId="478"/>
          <ac:picMkLst>
            <pc:docMk/>
            <pc:sldMk cId="299967897" sldId="261"/>
            <ac:picMk id="6" creationId="{00000000-0000-0000-0000-000000000000}"/>
          </ac:picMkLst>
        </pc:picChg>
        <pc:extLst>
          <p:ext xmlns:p="http://schemas.openxmlformats.org/presentationml/2006/main" uri="{D6D511B9-2390-475A-947B-AFAB55BFBCF1}">
            <pc226:cmChg xmlns:pc226="http://schemas.microsoft.com/office/powerpoint/2022/06/main/command" chg="del mod">
              <pc226:chgData name="Missy Destrampe" userId="32daf749-79a6-4cb4-9dba-9dcfe642191c" providerId="ADAL" clId="{F81CE1D8-4FC6-481C-8702-632518FFCEF3}" dt="2023-05-24T15:20:07.483" v="391"/>
              <pc2:cmMkLst xmlns:pc2="http://schemas.microsoft.com/office/powerpoint/2019/9/main/command">
                <pc:docMk/>
                <pc:sldMk cId="299967897" sldId="261"/>
                <pc2:cmMk id="{7F49CD8D-E17E-447F-8D3E-FF989D2FDB2D}"/>
              </pc2:cmMkLst>
            </pc226:cmChg>
          </p:ext>
        </pc:extLst>
      </pc:sldChg>
      <pc:sldChg chg="modSp add del">
        <pc:chgData name="Missy Destrampe" userId="32daf749-79a6-4cb4-9dba-9dcfe642191c" providerId="ADAL" clId="{F81CE1D8-4FC6-481C-8702-632518FFCEF3}" dt="2023-05-24T15:21:31.276" v="404" actId="14100"/>
        <pc:sldMkLst>
          <pc:docMk/>
          <pc:sldMk cId="915511556" sldId="262"/>
        </pc:sldMkLst>
        <pc:spChg chg="mod">
          <ac:chgData name="Missy Destrampe" userId="32daf749-79a6-4cb4-9dba-9dcfe642191c" providerId="ADAL" clId="{F81CE1D8-4FC6-481C-8702-632518FFCEF3}" dt="2023-05-24T15:21:23.880" v="402" actId="14100"/>
          <ac:spMkLst>
            <pc:docMk/>
            <pc:sldMk cId="915511556" sldId="262"/>
            <ac:spMk id="2" creationId="{783606F9-C9A5-1B78-A21E-37839FBD7644}"/>
          </ac:spMkLst>
        </pc:spChg>
        <pc:spChg chg="mod">
          <ac:chgData name="Missy Destrampe" userId="32daf749-79a6-4cb4-9dba-9dcfe642191c" providerId="ADAL" clId="{F81CE1D8-4FC6-481C-8702-632518FFCEF3}" dt="2023-05-24T15:21:31.276" v="404" actId="14100"/>
          <ac:spMkLst>
            <pc:docMk/>
            <pc:sldMk cId="915511556" sldId="262"/>
            <ac:spMk id="4" creationId="{89F0FC14-9D1A-8D65-2B0D-24399A6438A5}"/>
          </ac:spMkLst>
        </pc:spChg>
      </pc:sldChg>
      <pc:sldChg chg="modSp add del mod">
        <pc:chgData name="Missy Destrampe" userId="32daf749-79a6-4cb4-9dba-9dcfe642191c" providerId="ADAL" clId="{F81CE1D8-4FC6-481C-8702-632518FFCEF3}" dt="2023-05-24T15:22:59.279" v="417" actId="255"/>
        <pc:sldMkLst>
          <pc:docMk/>
          <pc:sldMk cId="2883481832" sldId="264"/>
        </pc:sldMkLst>
        <pc:spChg chg="mod">
          <ac:chgData name="Missy Destrampe" userId="32daf749-79a6-4cb4-9dba-9dcfe642191c" providerId="ADAL" clId="{F81CE1D8-4FC6-481C-8702-632518FFCEF3}" dt="2023-05-24T15:22:59.279" v="417" actId="255"/>
          <ac:spMkLst>
            <pc:docMk/>
            <pc:sldMk cId="2883481832" sldId="264"/>
            <ac:spMk id="4" creationId="{9A0A605C-19E1-90F0-9EA2-9CF223700484}"/>
          </ac:spMkLst>
        </pc:spChg>
      </pc:sldChg>
      <pc:sldChg chg="modSp add del mod">
        <pc:chgData name="Missy Destrampe" userId="32daf749-79a6-4cb4-9dba-9dcfe642191c" providerId="ADAL" clId="{F81CE1D8-4FC6-481C-8702-632518FFCEF3}" dt="2023-05-24T15:01:18.370" v="268"/>
        <pc:sldMkLst>
          <pc:docMk/>
          <pc:sldMk cId="4242348732" sldId="265"/>
        </pc:sldMkLst>
        <pc:spChg chg="mod">
          <ac:chgData name="Missy Destrampe" userId="32daf749-79a6-4cb4-9dba-9dcfe642191c" providerId="ADAL" clId="{F81CE1D8-4FC6-481C-8702-632518FFCEF3}" dt="2023-05-24T15:01:18.370" v="268"/>
          <ac:spMkLst>
            <pc:docMk/>
            <pc:sldMk cId="4242348732" sldId="265"/>
            <ac:spMk id="3" creationId="{0BBE7692-47D2-216D-B002-C9525596C412}"/>
          </ac:spMkLst>
        </pc:spChg>
      </pc:sldChg>
      <pc:sldChg chg="add del">
        <pc:chgData name="Missy Destrampe" userId="32daf749-79a6-4cb4-9dba-9dcfe642191c" providerId="ADAL" clId="{F81CE1D8-4FC6-481C-8702-632518FFCEF3}" dt="2023-05-24T15:01:18.370" v="268"/>
        <pc:sldMkLst>
          <pc:docMk/>
          <pc:sldMk cId="1496341475" sldId="266"/>
        </pc:sldMkLst>
      </pc:sldChg>
      <pc:sldChg chg="modSp add del mod">
        <pc:chgData name="Missy Destrampe" userId="32daf749-79a6-4cb4-9dba-9dcfe642191c" providerId="ADAL" clId="{F81CE1D8-4FC6-481C-8702-632518FFCEF3}" dt="2023-05-24T15:09:45.217" v="329" actId="1076"/>
        <pc:sldMkLst>
          <pc:docMk/>
          <pc:sldMk cId="286809833" sldId="267"/>
        </pc:sldMkLst>
        <pc:spChg chg="mod">
          <ac:chgData name="Missy Destrampe" userId="32daf749-79a6-4cb4-9dba-9dcfe642191c" providerId="ADAL" clId="{F81CE1D8-4FC6-481C-8702-632518FFCEF3}" dt="2023-05-24T15:07:44.847" v="309" actId="1076"/>
          <ac:spMkLst>
            <pc:docMk/>
            <pc:sldMk cId="286809833" sldId="267"/>
            <ac:spMk id="98307" creationId="{00000000-0000-0000-0000-000000000000}"/>
          </ac:spMkLst>
        </pc:spChg>
        <pc:spChg chg="mod">
          <ac:chgData name="Missy Destrampe" userId="32daf749-79a6-4cb4-9dba-9dcfe642191c" providerId="ADAL" clId="{F81CE1D8-4FC6-481C-8702-632518FFCEF3}" dt="2023-05-24T15:09:34.758" v="328" actId="1076"/>
          <ac:spMkLst>
            <pc:docMk/>
            <pc:sldMk cId="286809833" sldId="267"/>
            <ac:spMk id="98308" creationId="{00000000-0000-0000-0000-000000000000}"/>
          </ac:spMkLst>
        </pc:spChg>
        <pc:spChg chg="mod">
          <ac:chgData name="Missy Destrampe" userId="32daf749-79a6-4cb4-9dba-9dcfe642191c" providerId="ADAL" clId="{F81CE1D8-4FC6-481C-8702-632518FFCEF3}" dt="2023-05-24T15:06:43.035" v="292" actId="1076"/>
          <ac:spMkLst>
            <pc:docMk/>
            <pc:sldMk cId="286809833" sldId="267"/>
            <ac:spMk id="98309" creationId="{00000000-0000-0000-0000-000000000000}"/>
          </ac:spMkLst>
        </pc:spChg>
        <pc:spChg chg="mod">
          <ac:chgData name="Missy Destrampe" userId="32daf749-79a6-4cb4-9dba-9dcfe642191c" providerId="ADAL" clId="{F81CE1D8-4FC6-481C-8702-632518FFCEF3}" dt="2023-05-24T15:09:45.217" v="329" actId="1076"/>
          <ac:spMkLst>
            <pc:docMk/>
            <pc:sldMk cId="286809833" sldId="267"/>
            <ac:spMk id="98310" creationId="{00000000-0000-0000-0000-000000000000}"/>
          </ac:spMkLst>
        </pc:spChg>
        <pc:spChg chg="mod">
          <ac:chgData name="Missy Destrampe" userId="32daf749-79a6-4cb4-9dba-9dcfe642191c" providerId="ADAL" clId="{F81CE1D8-4FC6-481C-8702-632518FFCEF3}" dt="2023-05-24T15:06:50.476" v="294" actId="1076"/>
          <ac:spMkLst>
            <pc:docMk/>
            <pc:sldMk cId="286809833" sldId="267"/>
            <ac:spMk id="98311" creationId="{00000000-0000-0000-0000-000000000000}"/>
          </ac:spMkLst>
        </pc:spChg>
        <pc:spChg chg="mod">
          <ac:chgData name="Missy Destrampe" userId="32daf749-79a6-4cb4-9dba-9dcfe642191c" providerId="ADAL" clId="{F81CE1D8-4FC6-481C-8702-632518FFCEF3}" dt="2023-05-24T15:08:38.400" v="321" actId="1076"/>
          <ac:spMkLst>
            <pc:docMk/>
            <pc:sldMk cId="286809833" sldId="267"/>
            <ac:spMk id="98312" creationId="{00000000-0000-0000-0000-000000000000}"/>
          </ac:spMkLst>
        </pc:spChg>
        <pc:spChg chg="mod">
          <ac:chgData name="Missy Destrampe" userId="32daf749-79a6-4cb4-9dba-9dcfe642191c" providerId="ADAL" clId="{F81CE1D8-4FC6-481C-8702-632518FFCEF3}" dt="2023-05-24T15:08:26.501" v="318" actId="1076"/>
          <ac:spMkLst>
            <pc:docMk/>
            <pc:sldMk cId="286809833" sldId="267"/>
            <ac:spMk id="98313" creationId="{00000000-0000-0000-0000-000000000000}"/>
          </ac:spMkLst>
        </pc:spChg>
        <pc:spChg chg="mod">
          <ac:chgData name="Missy Destrampe" userId="32daf749-79a6-4cb4-9dba-9dcfe642191c" providerId="ADAL" clId="{F81CE1D8-4FC6-481C-8702-632518FFCEF3}" dt="2023-05-24T15:09:21.270" v="327" actId="1076"/>
          <ac:spMkLst>
            <pc:docMk/>
            <pc:sldMk cId="286809833" sldId="267"/>
            <ac:spMk id="98314" creationId="{00000000-0000-0000-0000-000000000000}"/>
          </ac:spMkLst>
        </pc:spChg>
        <pc:picChg chg="mod">
          <ac:chgData name="Missy Destrampe" userId="32daf749-79a6-4cb4-9dba-9dcfe642191c" providerId="ADAL" clId="{F81CE1D8-4FC6-481C-8702-632518FFCEF3}" dt="2023-05-24T15:07:41.465" v="308" actId="1076"/>
          <ac:picMkLst>
            <pc:docMk/>
            <pc:sldMk cId="286809833" sldId="267"/>
            <ac:picMk id="98315" creationId="{00000000-0000-0000-0000-000000000000}"/>
          </ac:picMkLst>
        </pc:picChg>
        <pc:picChg chg="mod">
          <ac:chgData name="Missy Destrampe" userId="32daf749-79a6-4cb4-9dba-9dcfe642191c" providerId="ADAL" clId="{F81CE1D8-4FC6-481C-8702-632518FFCEF3}" dt="2023-05-24T15:05:07.515" v="278" actId="1076"/>
          <ac:picMkLst>
            <pc:docMk/>
            <pc:sldMk cId="286809833" sldId="267"/>
            <ac:picMk id="98316" creationId="{00000000-0000-0000-0000-000000000000}"/>
          </ac:picMkLst>
        </pc:picChg>
        <pc:picChg chg="mod">
          <ac:chgData name="Missy Destrampe" userId="32daf749-79a6-4cb4-9dba-9dcfe642191c" providerId="ADAL" clId="{F81CE1D8-4FC6-481C-8702-632518FFCEF3}" dt="2023-05-24T15:07:31.665" v="305" actId="1076"/>
          <ac:picMkLst>
            <pc:docMk/>
            <pc:sldMk cId="286809833" sldId="267"/>
            <ac:picMk id="98321" creationId="{00000000-0000-0000-0000-000000000000}"/>
          </ac:picMkLst>
        </pc:picChg>
        <pc:picChg chg="mod">
          <ac:chgData name="Missy Destrampe" userId="32daf749-79a6-4cb4-9dba-9dcfe642191c" providerId="ADAL" clId="{F81CE1D8-4FC6-481C-8702-632518FFCEF3}" dt="2023-05-24T15:08:56.213" v="324" actId="1076"/>
          <ac:picMkLst>
            <pc:docMk/>
            <pc:sldMk cId="286809833" sldId="267"/>
            <ac:picMk id="98322" creationId="{00000000-0000-0000-0000-000000000000}"/>
          </ac:picMkLst>
        </pc:picChg>
        <pc:cxnChg chg="mod">
          <ac:chgData name="Missy Destrampe" userId="32daf749-79a6-4cb4-9dba-9dcfe642191c" providerId="ADAL" clId="{F81CE1D8-4FC6-481C-8702-632518FFCEF3}" dt="2023-05-24T15:06:46.174" v="293" actId="1076"/>
          <ac:cxnSpMkLst>
            <pc:docMk/>
            <pc:sldMk cId="286809833" sldId="267"/>
            <ac:cxnSpMk id="17" creationId="{00000000-0000-0000-0000-000000000000}"/>
          </ac:cxnSpMkLst>
        </pc:cxnChg>
        <pc:cxnChg chg="mod">
          <ac:chgData name="Missy Destrampe" userId="32daf749-79a6-4cb4-9dba-9dcfe642191c" providerId="ADAL" clId="{F81CE1D8-4FC6-481C-8702-632518FFCEF3}" dt="2023-05-24T15:07:46.811" v="310" actId="1076"/>
          <ac:cxnSpMkLst>
            <pc:docMk/>
            <pc:sldMk cId="286809833" sldId="267"/>
            <ac:cxnSpMk id="18" creationId="{00000000-0000-0000-0000-000000000000}"/>
          </ac:cxnSpMkLst>
        </pc:cxnChg>
        <pc:cxnChg chg="mod">
          <ac:chgData name="Missy Destrampe" userId="32daf749-79a6-4cb4-9dba-9dcfe642191c" providerId="ADAL" clId="{F81CE1D8-4FC6-481C-8702-632518FFCEF3}" dt="2023-05-24T15:08:30.582" v="319" actId="1076"/>
          <ac:cxnSpMkLst>
            <pc:docMk/>
            <pc:sldMk cId="286809833" sldId="267"/>
            <ac:cxnSpMk id="19" creationId="{00000000-0000-0000-0000-000000000000}"/>
          </ac:cxnSpMkLst>
        </pc:cxnChg>
        <pc:cxnChg chg="mod">
          <ac:chgData name="Missy Destrampe" userId="32daf749-79a6-4cb4-9dba-9dcfe642191c" providerId="ADAL" clId="{F81CE1D8-4FC6-481C-8702-632518FFCEF3}" dt="2023-05-24T15:08:46.588" v="322" actId="1076"/>
          <ac:cxnSpMkLst>
            <pc:docMk/>
            <pc:sldMk cId="286809833" sldId="267"/>
            <ac:cxnSpMk id="21" creationId="{00000000-0000-0000-0000-000000000000}"/>
          </ac:cxnSpMkLst>
        </pc:cxnChg>
      </pc:sldChg>
      <pc:sldChg chg="modSp add del mod">
        <pc:chgData name="Missy Destrampe" userId="32daf749-79a6-4cb4-9dba-9dcfe642191c" providerId="ADAL" clId="{F81CE1D8-4FC6-481C-8702-632518FFCEF3}" dt="2023-05-24T15:14:05.657" v="351" actId="255"/>
        <pc:sldMkLst>
          <pc:docMk/>
          <pc:sldMk cId="3914604687" sldId="268"/>
        </pc:sldMkLst>
        <pc:spChg chg="mod">
          <ac:chgData name="Missy Destrampe" userId="32daf749-79a6-4cb4-9dba-9dcfe642191c" providerId="ADAL" clId="{F81CE1D8-4FC6-481C-8702-632518FFCEF3}" dt="2023-05-24T15:14:05.657" v="351" actId="255"/>
          <ac:spMkLst>
            <pc:docMk/>
            <pc:sldMk cId="3914604687" sldId="268"/>
            <ac:spMk id="2" creationId="{AEA0531A-0448-937F-21E7-8460FB70EE47}"/>
          </ac:spMkLst>
        </pc:spChg>
        <pc:graphicFrameChg chg="mod">
          <ac:chgData name="Missy Destrampe" userId="32daf749-79a6-4cb4-9dba-9dcfe642191c" providerId="ADAL" clId="{F81CE1D8-4FC6-481C-8702-632518FFCEF3}" dt="2023-05-24T15:13:18.542" v="345" actId="14100"/>
          <ac:graphicFrameMkLst>
            <pc:docMk/>
            <pc:sldMk cId="3914604687" sldId="268"/>
            <ac:graphicFrameMk id="4" creationId="{FFC0FA6B-67F7-9BED-4168-16C636D9CC72}"/>
          </ac:graphicFrameMkLst>
        </pc:graphicFrameChg>
        <pc:picChg chg="mod">
          <ac:chgData name="Missy Destrampe" userId="32daf749-79a6-4cb4-9dba-9dcfe642191c" providerId="ADAL" clId="{F81CE1D8-4FC6-481C-8702-632518FFCEF3}" dt="2023-05-24T15:13:33.307" v="346" actId="1076"/>
          <ac:picMkLst>
            <pc:docMk/>
            <pc:sldMk cId="3914604687" sldId="268"/>
            <ac:picMk id="25" creationId="{7F14FC58-5FE4-9A7B-E01E-FCFBEC79F29F}"/>
          </ac:picMkLst>
        </pc:picChg>
        <pc:picChg chg="mod">
          <ac:chgData name="Missy Destrampe" userId="32daf749-79a6-4cb4-9dba-9dcfe642191c" providerId="ADAL" clId="{F81CE1D8-4FC6-481C-8702-632518FFCEF3}" dt="2023-05-24T15:13:39.082" v="347" actId="1076"/>
          <ac:picMkLst>
            <pc:docMk/>
            <pc:sldMk cId="3914604687" sldId="268"/>
            <ac:picMk id="26" creationId="{E1170DB7-60B0-8A1B-C405-219BBC7DA09F}"/>
          </ac:picMkLst>
        </pc:picChg>
        <pc:picChg chg="mod">
          <ac:chgData name="Missy Destrampe" userId="32daf749-79a6-4cb4-9dba-9dcfe642191c" providerId="ADAL" clId="{F81CE1D8-4FC6-481C-8702-632518FFCEF3}" dt="2023-05-24T15:13:47.010" v="349" actId="1076"/>
          <ac:picMkLst>
            <pc:docMk/>
            <pc:sldMk cId="3914604687" sldId="268"/>
            <ac:picMk id="27" creationId="{FAEAA9E8-1F84-3A43-FE31-D1A370E43357}"/>
          </ac:picMkLst>
        </pc:picChg>
      </pc:sldChg>
      <pc:sldChg chg="modSp add del mod">
        <pc:chgData name="Missy Destrampe" userId="32daf749-79a6-4cb4-9dba-9dcfe642191c" providerId="ADAL" clId="{F81CE1D8-4FC6-481C-8702-632518FFCEF3}" dt="2023-05-24T15:14:31.476" v="352" actId="255"/>
        <pc:sldMkLst>
          <pc:docMk/>
          <pc:sldMk cId="1494077249" sldId="269"/>
        </pc:sldMkLst>
        <pc:spChg chg="mod">
          <ac:chgData name="Missy Destrampe" userId="32daf749-79a6-4cb4-9dba-9dcfe642191c" providerId="ADAL" clId="{F81CE1D8-4FC6-481C-8702-632518FFCEF3}" dt="2023-05-24T15:14:31.476" v="352" actId="255"/>
          <ac:spMkLst>
            <pc:docMk/>
            <pc:sldMk cId="1494077249" sldId="269"/>
            <ac:spMk id="2" creationId="{04B94D4F-202F-57DB-A3F8-6B7EE4B90D61}"/>
          </ac:spMkLst>
        </pc:spChg>
      </pc:sldChg>
      <pc:sldChg chg="modSp add del mod">
        <pc:chgData name="Missy Destrampe" userId="32daf749-79a6-4cb4-9dba-9dcfe642191c" providerId="ADAL" clId="{F81CE1D8-4FC6-481C-8702-632518FFCEF3}" dt="2023-05-24T15:25:34.313" v="439" actId="1076"/>
        <pc:sldMkLst>
          <pc:docMk/>
          <pc:sldMk cId="4049772763" sldId="270"/>
        </pc:sldMkLst>
        <pc:spChg chg="mod">
          <ac:chgData name="Missy Destrampe" userId="32daf749-79a6-4cb4-9dba-9dcfe642191c" providerId="ADAL" clId="{F81CE1D8-4FC6-481C-8702-632518FFCEF3}" dt="2023-05-24T15:24:30.181" v="428" actId="14100"/>
          <ac:spMkLst>
            <pc:docMk/>
            <pc:sldMk cId="4049772763" sldId="270"/>
            <ac:spMk id="10" creationId="{1A65094E-519D-32A9-160E-E1B2CAC68EFA}"/>
          </ac:spMkLst>
        </pc:spChg>
        <pc:graphicFrameChg chg="mod">
          <ac:chgData name="Missy Destrampe" userId="32daf749-79a6-4cb4-9dba-9dcfe642191c" providerId="ADAL" clId="{F81CE1D8-4FC6-481C-8702-632518FFCEF3}" dt="2023-05-24T15:25:34.313" v="439" actId="1076"/>
          <ac:graphicFrameMkLst>
            <pc:docMk/>
            <pc:sldMk cId="4049772763" sldId="270"/>
            <ac:graphicFrameMk id="4" creationId="{00631284-8A71-5892-D4E5-13C6044F528E}"/>
          </ac:graphicFrameMkLst>
        </pc:graphicFrameChg>
      </pc:sldChg>
      <pc:sldChg chg="modSp add del mod">
        <pc:chgData name="Missy Destrampe" userId="32daf749-79a6-4cb4-9dba-9dcfe642191c" providerId="ADAL" clId="{F81CE1D8-4FC6-481C-8702-632518FFCEF3}" dt="2023-05-24T15:25:39.095" v="440" actId="14100"/>
        <pc:sldMkLst>
          <pc:docMk/>
          <pc:sldMk cId="1696277449" sldId="271"/>
        </pc:sldMkLst>
        <pc:spChg chg="mod">
          <ac:chgData name="Missy Destrampe" userId="32daf749-79a6-4cb4-9dba-9dcfe642191c" providerId="ADAL" clId="{F81CE1D8-4FC6-481C-8702-632518FFCEF3}" dt="2023-05-24T15:25:39.095" v="440" actId="14100"/>
          <ac:spMkLst>
            <pc:docMk/>
            <pc:sldMk cId="1696277449" sldId="271"/>
            <ac:spMk id="54274" creationId="{F90F044D-50C0-41B0-AC39-40EC5072C9FF}"/>
          </ac:spMkLst>
        </pc:spChg>
      </pc:sldChg>
      <pc:sldChg chg="modSp add del mod">
        <pc:chgData name="Missy Destrampe" userId="32daf749-79a6-4cb4-9dba-9dcfe642191c" providerId="ADAL" clId="{F81CE1D8-4FC6-481C-8702-632518FFCEF3}" dt="2023-05-24T15:17:20.294" v="371" actId="14100"/>
        <pc:sldMkLst>
          <pc:docMk/>
          <pc:sldMk cId="2723263927" sldId="272"/>
        </pc:sldMkLst>
        <pc:spChg chg="mod">
          <ac:chgData name="Missy Destrampe" userId="32daf749-79a6-4cb4-9dba-9dcfe642191c" providerId="ADAL" clId="{F81CE1D8-4FC6-481C-8702-632518FFCEF3}" dt="2023-05-24T15:16:58.264" v="366" actId="1076"/>
          <ac:spMkLst>
            <pc:docMk/>
            <pc:sldMk cId="2723263927" sldId="272"/>
            <ac:spMk id="2" creationId="{00000000-0000-0000-0000-000000000000}"/>
          </ac:spMkLst>
        </pc:spChg>
        <pc:spChg chg="mod">
          <ac:chgData name="Missy Destrampe" userId="32daf749-79a6-4cb4-9dba-9dcfe642191c" providerId="ADAL" clId="{F81CE1D8-4FC6-481C-8702-632518FFCEF3}" dt="2023-05-24T15:15:35.760" v="361" actId="14100"/>
          <ac:spMkLst>
            <pc:docMk/>
            <pc:sldMk cId="2723263927" sldId="272"/>
            <ac:spMk id="3" creationId="{B327FDA2-4CBE-C11C-325B-C452820FF4D4}"/>
          </ac:spMkLst>
        </pc:spChg>
        <pc:spChg chg="mod">
          <ac:chgData name="Missy Destrampe" userId="32daf749-79a6-4cb4-9dba-9dcfe642191c" providerId="ADAL" clId="{F81CE1D8-4FC6-481C-8702-632518FFCEF3}" dt="2023-05-24T15:17:08.032" v="368" actId="255"/>
          <ac:spMkLst>
            <pc:docMk/>
            <pc:sldMk cId="2723263927" sldId="272"/>
            <ac:spMk id="7" creationId="{00000000-0000-0000-0000-000000000000}"/>
          </ac:spMkLst>
        </pc:spChg>
        <pc:spChg chg="mod">
          <ac:chgData name="Missy Destrampe" userId="32daf749-79a6-4cb4-9dba-9dcfe642191c" providerId="ADAL" clId="{F81CE1D8-4FC6-481C-8702-632518FFCEF3}" dt="2023-05-24T15:17:20.294" v="371" actId="14100"/>
          <ac:spMkLst>
            <pc:docMk/>
            <pc:sldMk cId="2723263927" sldId="272"/>
            <ac:spMk id="9" creationId="{00000000-0000-0000-0000-000000000000}"/>
          </ac:spMkLst>
        </pc:spChg>
      </pc:sldChg>
      <pc:sldChg chg="add del">
        <pc:chgData name="Missy Destrampe" userId="32daf749-79a6-4cb4-9dba-9dcfe642191c" providerId="ADAL" clId="{F81CE1D8-4FC6-481C-8702-632518FFCEF3}" dt="2023-05-24T15:01:18.370" v="268"/>
        <pc:sldMkLst>
          <pc:docMk/>
          <pc:sldMk cId="3467102081" sldId="273"/>
        </pc:sldMkLst>
      </pc:sldChg>
      <pc:sldChg chg="modSp add del mod">
        <pc:chgData name="Missy Destrampe" userId="32daf749-79a6-4cb4-9dba-9dcfe642191c" providerId="ADAL" clId="{F81CE1D8-4FC6-481C-8702-632518FFCEF3}" dt="2023-05-24T15:18:27.753" v="386" actId="6549"/>
        <pc:sldMkLst>
          <pc:docMk/>
          <pc:sldMk cId="915148300" sldId="274"/>
        </pc:sldMkLst>
        <pc:graphicFrameChg chg="mod modGraphic">
          <ac:chgData name="Missy Destrampe" userId="32daf749-79a6-4cb4-9dba-9dcfe642191c" providerId="ADAL" clId="{F81CE1D8-4FC6-481C-8702-632518FFCEF3}" dt="2023-05-24T15:18:27.753" v="386" actId="6549"/>
          <ac:graphicFrameMkLst>
            <pc:docMk/>
            <pc:sldMk cId="915148300" sldId="274"/>
            <ac:graphicFrameMk id="4" creationId="{FC3F6082-284C-4B6D-BDF1-41009FD9015E}"/>
          </ac:graphicFrameMkLst>
        </pc:graphicFrameChg>
      </pc:sldChg>
      <pc:sldChg chg="modSp add del mod">
        <pc:chgData name="Missy Destrampe" userId="32daf749-79a6-4cb4-9dba-9dcfe642191c" providerId="ADAL" clId="{F81CE1D8-4FC6-481C-8702-632518FFCEF3}" dt="2023-05-24T15:14:57.234" v="354" actId="1076"/>
        <pc:sldMkLst>
          <pc:docMk/>
          <pc:sldMk cId="1873030751" sldId="275"/>
        </pc:sldMkLst>
        <pc:spChg chg="mod">
          <ac:chgData name="Missy Destrampe" userId="32daf749-79a6-4cb4-9dba-9dcfe642191c" providerId="ADAL" clId="{F81CE1D8-4FC6-481C-8702-632518FFCEF3}" dt="2023-05-24T15:01:18.370" v="268"/>
          <ac:spMkLst>
            <pc:docMk/>
            <pc:sldMk cId="1873030751" sldId="275"/>
            <ac:spMk id="4" creationId="{C65A27D6-31C1-E341-4504-B2E23741AAC9}"/>
          </ac:spMkLst>
        </pc:spChg>
        <pc:picChg chg="mod">
          <ac:chgData name="Missy Destrampe" userId="32daf749-79a6-4cb4-9dba-9dcfe642191c" providerId="ADAL" clId="{F81CE1D8-4FC6-481C-8702-632518FFCEF3}" dt="2023-05-24T15:14:57.234" v="354" actId="1076"/>
          <ac:picMkLst>
            <pc:docMk/>
            <pc:sldMk cId="1873030751" sldId="275"/>
            <ac:picMk id="3" creationId="{D46B20D6-DF43-48A9-9D62-1A49103CECEC}"/>
          </ac:picMkLst>
        </pc:picChg>
      </pc:sldChg>
      <pc:sldChg chg="add del">
        <pc:chgData name="Missy Destrampe" userId="32daf749-79a6-4cb4-9dba-9dcfe642191c" providerId="ADAL" clId="{F81CE1D8-4FC6-481C-8702-632518FFCEF3}" dt="2023-05-24T15:01:18.370" v="268"/>
        <pc:sldMkLst>
          <pc:docMk/>
          <pc:sldMk cId="774327190" sldId="276"/>
        </pc:sldMkLst>
      </pc:sldChg>
      <pc:sldChg chg="modSp add del mod">
        <pc:chgData name="Missy Destrampe" userId="32daf749-79a6-4cb4-9dba-9dcfe642191c" providerId="ADAL" clId="{F81CE1D8-4FC6-481C-8702-632518FFCEF3}" dt="2023-05-24T15:26:00.432" v="442" actId="14100"/>
        <pc:sldMkLst>
          <pc:docMk/>
          <pc:sldMk cId="3162786503" sldId="279"/>
        </pc:sldMkLst>
        <pc:spChg chg="mod">
          <ac:chgData name="Missy Destrampe" userId="32daf749-79a6-4cb4-9dba-9dcfe642191c" providerId="ADAL" clId="{F81CE1D8-4FC6-481C-8702-632518FFCEF3}" dt="2023-05-24T15:26:00.432" v="442" actId="14100"/>
          <ac:spMkLst>
            <pc:docMk/>
            <pc:sldMk cId="3162786503" sldId="279"/>
            <ac:spMk id="2" creationId="{B842439F-B6A3-39D3-5C24-26C3D40DC4CA}"/>
          </ac:spMkLst>
        </pc:spChg>
        <pc:spChg chg="mod">
          <ac:chgData name="Missy Destrampe" userId="32daf749-79a6-4cb4-9dba-9dcfe642191c" providerId="ADAL" clId="{F81CE1D8-4FC6-481C-8702-632518FFCEF3}" dt="2023-05-24T15:01:18.370" v="268"/>
          <ac:spMkLst>
            <pc:docMk/>
            <pc:sldMk cId="3162786503" sldId="279"/>
            <ac:spMk id="3" creationId="{DAE84419-640B-991A-E2A7-2455D0EC81B5}"/>
          </ac:spMkLst>
        </pc:spChg>
      </pc:sldChg>
      <pc:sldChg chg="modSp add del mod">
        <pc:chgData name="Missy Destrampe" userId="32daf749-79a6-4cb4-9dba-9dcfe642191c" providerId="ADAL" clId="{F81CE1D8-4FC6-481C-8702-632518FFCEF3}" dt="2023-05-24T15:26:05.826" v="443" actId="14100"/>
        <pc:sldMkLst>
          <pc:docMk/>
          <pc:sldMk cId="3353755437" sldId="283"/>
        </pc:sldMkLst>
        <pc:spChg chg="mod">
          <ac:chgData name="Missy Destrampe" userId="32daf749-79a6-4cb4-9dba-9dcfe642191c" providerId="ADAL" clId="{F81CE1D8-4FC6-481C-8702-632518FFCEF3}" dt="2023-05-24T15:26:05.826" v="443" actId="14100"/>
          <ac:spMkLst>
            <pc:docMk/>
            <pc:sldMk cId="3353755437" sldId="283"/>
            <ac:spMk id="20482" creationId="{00000000-0000-0000-0000-000000000000}"/>
          </ac:spMkLst>
        </pc:spChg>
        <pc:spChg chg="mod">
          <ac:chgData name="Missy Destrampe" userId="32daf749-79a6-4cb4-9dba-9dcfe642191c" providerId="ADAL" clId="{F81CE1D8-4FC6-481C-8702-632518FFCEF3}" dt="2023-05-24T15:01:18.370" v="268"/>
          <ac:spMkLst>
            <pc:docMk/>
            <pc:sldMk cId="3353755437" sldId="283"/>
            <ac:spMk id="20483" creationId="{00000000-0000-0000-0000-000000000000}"/>
          </ac:spMkLst>
        </pc:spChg>
      </pc:sldChg>
      <pc:sldChg chg="modSp add del mod">
        <pc:chgData name="Missy Destrampe" userId="32daf749-79a6-4cb4-9dba-9dcfe642191c" providerId="ADAL" clId="{F81CE1D8-4FC6-481C-8702-632518FFCEF3}" dt="2023-05-24T15:26:17.069" v="446" actId="255"/>
        <pc:sldMkLst>
          <pc:docMk/>
          <pc:sldMk cId="3990128205" sldId="284"/>
        </pc:sldMkLst>
        <pc:graphicFrameChg chg="mod modGraphic">
          <ac:chgData name="Missy Destrampe" userId="32daf749-79a6-4cb4-9dba-9dcfe642191c" providerId="ADAL" clId="{F81CE1D8-4FC6-481C-8702-632518FFCEF3}" dt="2023-05-24T15:26:17.069" v="446" actId="255"/>
          <ac:graphicFrameMkLst>
            <pc:docMk/>
            <pc:sldMk cId="3990128205" sldId="284"/>
            <ac:graphicFrameMk id="5" creationId="{972FD57C-110A-B20A-9D36-8D8A1A521ED1}"/>
          </ac:graphicFrameMkLst>
        </pc:graphicFrameChg>
      </pc:sldChg>
      <pc:sldChg chg="modSp add del mod">
        <pc:chgData name="Missy Destrampe" userId="32daf749-79a6-4cb4-9dba-9dcfe642191c" providerId="ADAL" clId="{F81CE1D8-4FC6-481C-8702-632518FFCEF3}" dt="2023-05-24T15:26:29.151" v="449" actId="255"/>
        <pc:sldMkLst>
          <pc:docMk/>
          <pc:sldMk cId="2148409655" sldId="285"/>
        </pc:sldMkLst>
        <pc:spChg chg="mod">
          <ac:chgData name="Missy Destrampe" userId="32daf749-79a6-4cb4-9dba-9dcfe642191c" providerId="ADAL" clId="{F81CE1D8-4FC6-481C-8702-632518FFCEF3}" dt="2023-05-24T15:01:18.370" v="268"/>
          <ac:spMkLst>
            <pc:docMk/>
            <pc:sldMk cId="2148409655" sldId="285"/>
            <ac:spMk id="3" creationId="{97A44006-9858-54FA-1BA8-61A223B9E421}"/>
          </ac:spMkLst>
        </pc:spChg>
        <pc:graphicFrameChg chg="mod modGraphic">
          <ac:chgData name="Missy Destrampe" userId="32daf749-79a6-4cb4-9dba-9dcfe642191c" providerId="ADAL" clId="{F81CE1D8-4FC6-481C-8702-632518FFCEF3}" dt="2023-05-24T15:26:29.151" v="449" actId="255"/>
          <ac:graphicFrameMkLst>
            <pc:docMk/>
            <pc:sldMk cId="2148409655" sldId="285"/>
            <ac:graphicFrameMk id="5" creationId="{8F831A5C-0FFC-19B0-4ED8-41352CF32D2E}"/>
          </ac:graphicFrameMkLst>
        </pc:graphicFrameChg>
      </pc:sldChg>
      <pc:sldChg chg="modSp add del mod">
        <pc:chgData name="Missy Destrampe" userId="32daf749-79a6-4cb4-9dba-9dcfe642191c" providerId="ADAL" clId="{F81CE1D8-4FC6-481C-8702-632518FFCEF3}" dt="2023-05-24T15:23:31.835" v="421" actId="255"/>
        <pc:sldMkLst>
          <pc:docMk/>
          <pc:sldMk cId="2950103361" sldId="286"/>
        </pc:sldMkLst>
        <pc:spChg chg="mod">
          <ac:chgData name="Missy Destrampe" userId="32daf749-79a6-4cb4-9dba-9dcfe642191c" providerId="ADAL" clId="{F81CE1D8-4FC6-481C-8702-632518FFCEF3}" dt="2023-05-24T15:23:31.835" v="421" actId="255"/>
          <ac:spMkLst>
            <pc:docMk/>
            <pc:sldMk cId="2950103361" sldId="286"/>
            <ac:spMk id="2" creationId="{A178917D-E7D4-F272-856C-E65BA654978B}"/>
          </ac:spMkLst>
        </pc:spChg>
      </pc:sldChg>
      <pc:sldChg chg="add del">
        <pc:chgData name="Missy Destrampe" userId="32daf749-79a6-4cb4-9dba-9dcfe642191c" providerId="ADAL" clId="{F81CE1D8-4FC6-481C-8702-632518FFCEF3}" dt="2023-05-24T15:01:18.370" v="268"/>
        <pc:sldMkLst>
          <pc:docMk/>
          <pc:sldMk cId="2455137607" sldId="287"/>
        </pc:sldMkLst>
      </pc:sldChg>
      <pc:sldChg chg="modSp add del mod">
        <pc:chgData name="Missy Destrampe" userId="32daf749-79a6-4cb4-9dba-9dcfe642191c" providerId="ADAL" clId="{F81CE1D8-4FC6-481C-8702-632518FFCEF3}" dt="2023-05-24T15:21:57.237" v="410" actId="1076"/>
        <pc:sldMkLst>
          <pc:docMk/>
          <pc:sldMk cId="286389718" sldId="288"/>
        </pc:sldMkLst>
        <pc:spChg chg="mod">
          <ac:chgData name="Missy Destrampe" userId="32daf749-79a6-4cb4-9dba-9dcfe642191c" providerId="ADAL" clId="{F81CE1D8-4FC6-481C-8702-632518FFCEF3}" dt="2023-05-24T15:21:57.237" v="410" actId="1076"/>
          <ac:spMkLst>
            <pc:docMk/>
            <pc:sldMk cId="286389718" sldId="288"/>
            <ac:spMk id="2" creationId="{4B3995A1-DAA8-F765-D3D2-7A3257E852BA}"/>
          </ac:spMkLst>
        </pc:spChg>
      </pc:sldChg>
      <pc:sldChg chg="modSp add del mod">
        <pc:chgData name="Missy Destrampe" userId="32daf749-79a6-4cb4-9dba-9dcfe642191c" providerId="ADAL" clId="{F81CE1D8-4FC6-481C-8702-632518FFCEF3}" dt="2023-05-24T15:21:06.350" v="401" actId="14734"/>
        <pc:sldMkLst>
          <pc:docMk/>
          <pc:sldMk cId="3651437179" sldId="289"/>
        </pc:sldMkLst>
        <pc:graphicFrameChg chg="mod modGraphic">
          <ac:chgData name="Missy Destrampe" userId="32daf749-79a6-4cb4-9dba-9dcfe642191c" providerId="ADAL" clId="{F81CE1D8-4FC6-481C-8702-632518FFCEF3}" dt="2023-05-24T15:21:06.350" v="401" actId="14734"/>
          <ac:graphicFrameMkLst>
            <pc:docMk/>
            <pc:sldMk cId="3651437179" sldId="289"/>
            <ac:graphicFrameMk id="2" creationId="{B5DC82E6-107B-4DB8-8C68-C2FDBCC9231C}"/>
          </ac:graphicFrameMkLst>
        </pc:graphicFrameChg>
      </pc:sldChg>
      <pc:sldChg chg="modSp mod">
        <pc:chgData name="Missy Destrampe" userId="32daf749-79a6-4cb4-9dba-9dcfe642191c" providerId="ADAL" clId="{F81CE1D8-4FC6-481C-8702-632518FFCEF3}" dt="2023-05-18T15:32:31.871" v="207" actId="14100"/>
        <pc:sldMkLst>
          <pc:docMk/>
          <pc:sldMk cId="4256928270" sldId="290"/>
        </pc:sldMkLst>
        <pc:spChg chg="mod">
          <ac:chgData name="Missy Destrampe" userId="32daf749-79a6-4cb4-9dba-9dcfe642191c" providerId="ADAL" clId="{F81CE1D8-4FC6-481C-8702-632518FFCEF3}" dt="2023-05-18T15:31:49.495" v="204" actId="14100"/>
          <ac:spMkLst>
            <pc:docMk/>
            <pc:sldMk cId="4256928270" sldId="290"/>
            <ac:spMk id="2" creationId="{2CC994F4-052E-8A4C-8E51-9D6E8DB3FCB4}"/>
          </ac:spMkLst>
        </pc:spChg>
        <pc:spChg chg="mod">
          <ac:chgData name="Missy Destrampe" userId="32daf749-79a6-4cb4-9dba-9dcfe642191c" providerId="ADAL" clId="{F81CE1D8-4FC6-481C-8702-632518FFCEF3}" dt="2023-05-18T15:32:31.871" v="207" actId="14100"/>
          <ac:spMkLst>
            <pc:docMk/>
            <pc:sldMk cId="4256928270" sldId="290"/>
            <ac:spMk id="6" creationId="{39FBEAAB-FF1C-E649-998D-B0DF7AAA1E78}"/>
          </ac:spMkLst>
        </pc:spChg>
        <pc:picChg chg="mod">
          <ac:chgData name="Missy Destrampe" userId="32daf749-79a6-4cb4-9dba-9dcfe642191c" providerId="ADAL" clId="{F81CE1D8-4FC6-481C-8702-632518FFCEF3}" dt="2023-05-18T15:32:16.212" v="206" actId="14100"/>
          <ac:picMkLst>
            <pc:docMk/>
            <pc:sldMk cId="4256928270" sldId="290"/>
            <ac:picMk id="7" creationId="{6A1A70C4-7428-9311-9D9A-68CC3640AEDC}"/>
          </ac:picMkLst>
        </pc:picChg>
      </pc:sldChg>
      <pc:sldChg chg="addSp delSp modSp add del mod setBg delDesignElem">
        <pc:chgData name="Missy Destrampe" userId="32daf749-79a6-4cb4-9dba-9dcfe642191c" providerId="ADAL" clId="{F81CE1D8-4FC6-481C-8702-632518FFCEF3}" dt="2023-05-18T15:30:21.462" v="195" actId="255"/>
        <pc:sldMkLst>
          <pc:docMk/>
          <pc:sldMk cId="604350344" sldId="292"/>
        </pc:sldMkLst>
        <pc:spChg chg="del mod">
          <ac:chgData name="Missy Destrampe" userId="32daf749-79a6-4cb4-9dba-9dcfe642191c" providerId="ADAL" clId="{F81CE1D8-4FC6-481C-8702-632518FFCEF3}" dt="2023-05-18T15:28:37.473" v="160" actId="478"/>
          <ac:spMkLst>
            <pc:docMk/>
            <pc:sldMk cId="604350344" sldId="292"/>
            <ac:spMk id="2" creationId="{A5F13A09-9A24-A0CD-8382-E36EEB9E67B7}"/>
          </ac:spMkLst>
        </pc:spChg>
        <pc:spChg chg="mod">
          <ac:chgData name="Missy Destrampe" userId="32daf749-79a6-4cb4-9dba-9dcfe642191c" providerId="ADAL" clId="{F81CE1D8-4FC6-481C-8702-632518FFCEF3}" dt="2023-05-18T15:30:21.462" v="195" actId="255"/>
          <ac:spMkLst>
            <pc:docMk/>
            <pc:sldMk cId="604350344" sldId="292"/>
            <ac:spMk id="6" creationId="{DEB0A743-1BAA-EA0E-670A-0E19C44E0E48}"/>
          </ac:spMkLst>
        </pc:spChg>
        <pc:spChg chg="mod">
          <ac:chgData name="Missy Destrampe" userId="32daf749-79a6-4cb4-9dba-9dcfe642191c" providerId="ADAL" clId="{F81CE1D8-4FC6-481C-8702-632518FFCEF3}" dt="2023-05-18T15:30:08.509" v="193" actId="14100"/>
          <ac:spMkLst>
            <pc:docMk/>
            <pc:sldMk cId="604350344" sldId="292"/>
            <ac:spMk id="7" creationId="{C1BCD982-7170-D05E-2068-05F5FC564A6B}"/>
          </ac:spMkLst>
        </pc:spChg>
        <pc:spChg chg="add del mod">
          <ac:chgData name="Missy Destrampe" userId="32daf749-79a6-4cb4-9dba-9dcfe642191c" providerId="ADAL" clId="{F81CE1D8-4FC6-481C-8702-632518FFCEF3}" dt="2023-05-18T15:28:46.926" v="161" actId="478"/>
          <ac:spMkLst>
            <pc:docMk/>
            <pc:sldMk cId="604350344" sldId="292"/>
            <ac:spMk id="8" creationId="{1277F601-5948-9AB8-5B02-7218DF7FA7E3}"/>
          </ac:spMkLst>
        </pc:spChg>
        <pc:spChg chg="mod">
          <ac:chgData name="Missy Destrampe" userId="32daf749-79a6-4cb4-9dba-9dcfe642191c" providerId="ADAL" clId="{F81CE1D8-4FC6-481C-8702-632518FFCEF3}" dt="2023-05-18T15:28:30.359" v="158" actId="1076"/>
          <ac:spMkLst>
            <pc:docMk/>
            <pc:sldMk cId="604350344" sldId="292"/>
            <ac:spMk id="9" creationId="{4806905F-2F9E-E312-1204-255ED038E609}"/>
          </ac:spMkLst>
        </pc:spChg>
        <pc:spChg chg="del">
          <ac:chgData name="Missy Destrampe" userId="32daf749-79a6-4cb4-9dba-9dcfe642191c" providerId="ADAL" clId="{F81CE1D8-4FC6-481C-8702-632518FFCEF3}" dt="2023-05-18T15:25:10.457" v="138"/>
          <ac:spMkLst>
            <pc:docMk/>
            <pc:sldMk cId="604350344" sldId="292"/>
            <ac:spMk id="11" creationId="{8761DDFE-071F-4200-B0AA-394476C2D2D6}"/>
          </ac:spMkLst>
        </pc:spChg>
        <pc:picChg chg="mod">
          <ac:chgData name="Missy Destrampe" userId="32daf749-79a6-4cb4-9dba-9dcfe642191c" providerId="ADAL" clId="{F81CE1D8-4FC6-481C-8702-632518FFCEF3}" dt="2023-05-18T15:27:04.770" v="154" actId="14100"/>
          <ac:picMkLst>
            <pc:docMk/>
            <pc:sldMk cId="604350344" sldId="292"/>
            <ac:picMk id="4" creationId="{ED2B0D61-9B64-3F47-E526-E52EB633ED9D}"/>
          </ac:picMkLst>
        </pc:picChg>
        <pc:picChg chg="mod">
          <ac:chgData name="Missy Destrampe" userId="32daf749-79a6-4cb4-9dba-9dcfe642191c" providerId="ADAL" clId="{F81CE1D8-4FC6-481C-8702-632518FFCEF3}" dt="2023-05-18T15:27:19.426" v="156" actId="14100"/>
          <ac:picMkLst>
            <pc:docMk/>
            <pc:sldMk cId="604350344" sldId="292"/>
            <ac:picMk id="5" creationId="{05ED1B4D-C273-2A3F-1263-5B3C9AAC80A1}"/>
          </ac:picMkLst>
        </pc:picChg>
      </pc:sldChg>
      <pc:sldChg chg="addSp delSp modSp mod setBg">
        <pc:chgData name="Missy Destrampe" userId="32daf749-79a6-4cb4-9dba-9dcfe642191c" providerId="ADAL" clId="{F81CE1D8-4FC6-481C-8702-632518FFCEF3}" dt="2023-05-18T15:36:50.571" v="241" actId="1076"/>
        <pc:sldMkLst>
          <pc:docMk/>
          <pc:sldMk cId="728880426" sldId="319"/>
        </pc:sldMkLst>
        <pc:spChg chg="mod">
          <ac:chgData name="Missy Destrampe" userId="32daf749-79a6-4cb4-9dba-9dcfe642191c" providerId="ADAL" clId="{F81CE1D8-4FC6-481C-8702-632518FFCEF3}" dt="2023-05-18T15:36:50.571" v="241" actId="1076"/>
          <ac:spMkLst>
            <pc:docMk/>
            <pc:sldMk cId="728880426" sldId="319"/>
            <ac:spMk id="2" creationId="{F9A05355-F22F-723B-C9A7-73262CEF6BE4}"/>
          </ac:spMkLst>
        </pc:spChg>
        <pc:spChg chg="del mod">
          <ac:chgData name="Missy Destrampe" userId="32daf749-79a6-4cb4-9dba-9dcfe642191c" providerId="ADAL" clId="{F81CE1D8-4FC6-481C-8702-632518FFCEF3}" dt="2023-05-18T15:33:41.660" v="213" actId="26606"/>
          <ac:spMkLst>
            <pc:docMk/>
            <pc:sldMk cId="728880426" sldId="319"/>
            <ac:spMk id="3" creationId="{26587644-62BB-56EC-7C88-60E5FDB2D9C6}"/>
          </ac:spMkLst>
        </pc:spChg>
        <pc:spChg chg="add">
          <ac:chgData name="Missy Destrampe" userId="32daf749-79a6-4cb4-9dba-9dcfe642191c" providerId="ADAL" clId="{F81CE1D8-4FC6-481C-8702-632518FFCEF3}" dt="2023-05-18T15:35:45.718" v="228" actId="26606"/>
          <ac:spMkLst>
            <pc:docMk/>
            <pc:sldMk cId="728880426" sldId="319"/>
            <ac:spMk id="10" creationId="{6C4028FD-8BAA-4A19-BFDE-594D991B7552}"/>
          </ac:spMkLst>
        </pc:spChg>
        <pc:graphicFrameChg chg="add mod modGraphic">
          <ac:chgData name="Missy Destrampe" userId="32daf749-79a6-4cb4-9dba-9dcfe642191c" providerId="ADAL" clId="{F81CE1D8-4FC6-481C-8702-632518FFCEF3}" dt="2023-05-18T15:36:43.829" v="240" actId="255"/>
          <ac:graphicFrameMkLst>
            <pc:docMk/>
            <pc:sldMk cId="728880426" sldId="319"/>
            <ac:graphicFrameMk id="5" creationId="{2ACB4D3E-32CA-3AEE-FBDA-1D2B80B315C6}"/>
          </ac:graphicFrameMkLst>
        </pc:graphicFrameChg>
      </pc:sldChg>
      <pc:sldChg chg="modSp mod chgLayout">
        <pc:chgData name="Missy Destrampe" userId="32daf749-79a6-4cb4-9dba-9dcfe642191c" providerId="ADAL" clId="{F81CE1D8-4FC6-481C-8702-632518FFCEF3}" dt="2023-05-18T15:39:41.104" v="257" actId="700"/>
        <pc:sldMkLst>
          <pc:docMk/>
          <pc:sldMk cId="2295151472" sldId="321"/>
        </pc:sldMkLst>
        <pc:spChg chg="mod">
          <ac:chgData name="Missy Destrampe" userId="32daf749-79a6-4cb4-9dba-9dcfe642191c" providerId="ADAL" clId="{F81CE1D8-4FC6-481C-8702-632518FFCEF3}" dt="2023-05-18T15:38:02.567" v="247" actId="6549"/>
          <ac:spMkLst>
            <pc:docMk/>
            <pc:sldMk cId="2295151472" sldId="321"/>
            <ac:spMk id="2" creationId="{7C25887C-0177-DF0B-5DB7-A0770B4162E7}"/>
          </ac:spMkLst>
        </pc:spChg>
        <pc:spChg chg="mod ord">
          <ac:chgData name="Missy Destrampe" userId="32daf749-79a6-4cb4-9dba-9dcfe642191c" providerId="ADAL" clId="{F81CE1D8-4FC6-481C-8702-632518FFCEF3}" dt="2023-05-18T15:39:41.104" v="257" actId="700"/>
          <ac:spMkLst>
            <pc:docMk/>
            <pc:sldMk cId="2295151472" sldId="321"/>
            <ac:spMk id="9" creationId="{EDE92DAD-C865-ABC9-0779-BD98113DC9DC}"/>
          </ac:spMkLst>
        </pc:spChg>
        <pc:spChg chg="mod ord">
          <ac:chgData name="Missy Destrampe" userId="32daf749-79a6-4cb4-9dba-9dcfe642191c" providerId="ADAL" clId="{F81CE1D8-4FC6-481C-8702-632518FFCEF3}" dt="2023-05-18T15:39:41.104" v="257" actId="700"/>
          <ac:spMkLst>
            <pc:docMk/>
            <pc:sldMk cId="2295151472" sldId="321"/>
            <ac:spMk id="11" creationId="{72E9FFBB-FF35-0471-091F-EB81F834BDD8}"/>
          </ac:spMkLst>
        </pc:spChg>
        <pc:spChg chg="mod">
          <ac:chgData name="Missy Destrampe" userId="32daf749-79a6-4cb4-9dba-9dcfe642191c" providerId="ADAL" clId="{F81CE1D8-4FC6-481C-8702-632518FFCEF3}" dt="2023-05-18T15:38:49.859" v="254" actId="1076"/>
          <ac:spMkLst>
            <pc:docMk/>
            <pc:sldMk cId="2295151472" sldId="321"/>
            <ac:spMk id="13" creationId="{1E372A0D-4949-035F-33C4-1BDA678626C6}"/>
          </ac:spMkLst>
        </pc:spChg>
      </pc:sldChg>
      <pc:sldChg chg="del">
        <pc:chgData name="Missy Destrampe" userId="32daf749-79a6-4cb4-9dba-9dcfe642191c" providerId="ADAL" clId="{F81CE1D8-4FC6-481C-8702-632518FFCEF3}" dt="2023-05-24T15:01:25.919" v="269" actId="47"/>
        <pc:sldMkLst>
          <pc:docMk/>
          <pc:sldMk cId="2314760460" sldId="322"/>
        </pc:sldMkLst>
      </pc:sldChg>
      <pc:sldChg chg="addSp delSp modSp mod">
        <pc:chgData name="Missy Destrampe" userId="32daf749-79a6-4cb4-9dba-9dcfe642191c" providerId="ADAL" clId="{F81CE1D8-4FC6-481C-8702-632518FFCEF3}" dt="2023-05-18T15:11:51.598" v="4" actId="1076"/>
        <pc:sldMkLst>
          <pc:docMk/>
          <pc:sldMk cId="409506128" sldId="338"/>
        </pc:sldMkLst>
        <pc:picChg chg="del">
          <ac:chgData name="Missy Destrampe" userId="32daf749-79a6-4cb4-9dba-9dcfe642191c" providerId="ADAL" clId="{F81CE1D8-4FC6-481C-8702-632518FFCEF3}" dt="2023-05-18T15:11:40.631" v="0" actId="478"/>
          <ac:picMkLst>
            <pc:docMk/>
            <pc:sldMk cId="409506128" sldId="338"/>
            <ac:picMk id="12" creationId="{53AB71B7-DCC5-BE30-7407-78F968F62055}"/>
          </ac:picMkLst>
        </pc:picChg>
        <pc:picChg chg="add mod">
          <ac:chgData name="Missy Destrampe" userId="32daf749-79a6-4cb4-9dba-9dcfe642191c" providerId="ADAL" clId="{F81CE1D8-4FC6-481C-8702-632518FFCEF3}" dt="2023-05-18T15:11:51.598" v="4" actId="1076"/>
          <ac:picMkLst>
            <pc:docMk/>
            <pc:sldMk cId="409506128" sldId="338"/>
            <ac:picMk id="1026" creationId="{8B50D9A5-30A8-AD8B-52A0-46CB66F5BD1C}"/>
          </ac:picMkLst>
        </pc:picChg>
      </pc:sldChg>
      <pc:sldChg chg="modSp mod">
        <pc:chgData name="Missy Destrampe" userId="32daf749-79a6-4cb4-9dba-9dcfe642191c" providerId="ADAL" clId="{F81CE1D8-4FC6-481C-8702-632518FFCEF3}" dt="2023-05-18T15:12:19.199" v="5" actId="1076"/>
        <pc:sldMkLst>
          <pc:docMk/>
          <pc:sldMk cId="337556310" sldId="342"/>
        </pc:sldMkLst>
        <pc:spChg chg="mod">
          <ac:chgData name="Missy Destrampe" userId="32daf749-79a6-4cb4-9dba-9dcfe642191c" providerId="ADAL" clId="{F81CE1D8-4FC6-481C-8702-632518FFCEF3}" dt="2023-05-18T15:12:19.199" v="5" actId="1076"/>
          <ac:spMkLst>
            <pc:docMk/>
            <pc:sldMk cId="337556310" sldId="342"/>
            <ac:spMk id="10" creationId="{83ADA64A-0175-32C2-6E65-92FA37A31B22}"/>
          </ac:spMkLst>
        </pc:spChg>
      </pc:sldChg>
      <pc:sldChg chg="addSp delSp modSp new del mod modClrScheme chgLayout">
        <pc:chgData name="Missy Destrampe" userId="32daf749-79a6-4cb4-9dba-9dcfe642191c" providerId="ADAL" clId="{F81CE1D8-4FC6-481C-8702-632518FFCEF3}" dt="2023-05-18T15:24:28.904" v="136" actId="47"/>
        <pc:sldMkLst>
          <pc:docMk/>
          <pc:sldMk cId="3189059539" sldId="343"/>
        </pc:sldMkLst>
        <pc:spChg chg="del mod ord">
          <ac:chgData name="Missy Destrampe" userId="32daf749-79a6-4cb4-9dba-9dcfe642191c" providerId="ADAL" clId="{F81CE1D8-4FC6-481C-8702-632518FFCEF3}" dt="2023-05-18T15:18:44.832" v="19" actId="700"/>
          <ac:spMkLst>
            <pc:docMk/>
            <pc:sldMk cId="3189059539" sldId="343"/>
            <ac:spMk id="2" creationId="{210ECC4F-3136-2F82-AB9F-4E7B203E5858}"/>
          </ac:spMkLst>
        </pc:spChg>
        <pc:spChg chg="del mod ord">
          <ac:chgData name="Missy Destrampe" userId="32daf749-79a6-4cb4-9dba-9dcfe642191c" providerId="ADAL" clId="{F81CE1D8-4FC6-481C-8702-632518FFCEF3}" dt="2023-05-18T15:18:44.832" v="19" actId="700"/>
          <ac:spMkLst>
            <pc:docMk/>
            <pc:sldMk cId="3189059539" sldId="343"/>
            <ac:spMk id="3" creationId="{CA55088B-5503-6281-0409-494C9EAFB225}"/>
          </ac:spMkLst>
        </pc:spChg>
        <pc:spChg chg="mod ord">
          <ac:chgData name="Missy Destrampe" userId="32daf749-79a6-4cb4-9dba-9dcfe642191c" providerId="ADAL" clId="{F81CE1D8-4FC6-481C-8702-632518FFCEF3}" dt="2023-05-18T15:18:44.832" v="19" actId="700"/>
          <ac:spMkLst>
            <pc:docMk/>
            <pc:sldMk cId="3189059539" sldId="343"/>
            <ac:spMk id="4" creationId="{5B20D25E-CD60-A5FE-7879-B44AC147302D}"/>
          </ac:spMkLst>
        </pc:spChg>
        <pc:spChg chg="add mod ord">
          <ac:chgData name="Missy Destrampe" userId="32daf749-79a6-4cb4-9dba-9dcfe642191c" providerId="ADAL" clId="{F81CE1D8-4FC6-481C-8702-632518FFCEF3}" dt="2023-05-18T15:18:51.621" v="29" actId="20577"/>
          <ac:spMkLst>
            <pc:docMk/>
            <pc:sldMk cId="3189059539" sldId="343"/>
            <ac:spMk id="5" creationId="{C805735C-D5BE-7A61-1CDC-28C30F7B458C}"/>
          </ac:spMkLst>
        </pc:spChg>
        <pc:spChg chg="add del mod ord">
          <ac:chgData name="Missy Destrampe" userId="32daf749-79a6-4cb4-9dba-9dcfe642191c" providerId="ADAL" clId="{F81CE1D8-4FC6-481C-8702-632518FFCEF3}" dt="2023-05-18T15:20:15.397" v="54" actId="26606"/>
          <ac:spMkLst>
            <pc:docMk/>
            <pc:sldMk cId="3189059539" sldId="343"/>
            <ac:spMk id="6" creationId="{6D174BF3-01DF-27E6-A976-1F385AAAF94B}"/>
          </ac:spMkLst>
        </pc:spChg>
        <pc:spChg chg="add del mod ord">
          <ac:chgData name="Missy Destrampe" userId="32daf749-79a6-4cb4-9dba-9dcfe642191c" providerId="ADAL" clId="{F81CE1D8-4FC6-481C-8702-632518FFCEF3}" dt="2023-05-18T15:20:19.509" v="55" actId="478"/>
          <ac:spMkLst>
            <pc:docMk/>
            <pc:sldMk cId="3189059539" sldId="343"/>
            <ac:spMk id="7" creationId="{1988CFA2-C393-13A1-1319-66612DF12EB9}"/>
          </ac:spMkLst>
        </pc:spChg>
        <pc:graphicFrameChg chg="add del">
          <ac:chgData name="Missy Destrampe" userId="32daf749-79a6-4cb4-9dba-9dcfe642191c" providerId="ADAL" clId="{F81CE1D8-4FC6-481C-8702-632518FFCEF3}" dt="2023-05-18T15:20:15.397" v="54" actId="26606"/>
          <ac:graphicFrameMkLst>
            <pc:docMk/>
            <pc:sldMk cId="3189059539" sldId="343"/>
            <ac:graphicFrameMk id="11" creationId="{30E87DFC-1253-293A-7636-03B3FC934728}"/>
          </ac:graphicFrameMkLst>
        </pc:graphicFrameChg>
        <pc:picChg chg="add mod">
          <ac:chgData name="Missy Destrampe" userId="32daf749-79a6-4cb4-9dba-9dcfe642191c" providerId="ADAL" clId="{F81CE1D8-4FC6-481C-8702-632518FFCEF3}" dt="2023-05-18T15:20:33.688" v="56" actId="1076"/>
          <ac:picMkLst>
            <pc:docMk/>
            <pc:sldMk cId="3189059539" sldId="343"/>
            <ac:picMk id="8" creationId="{AC0176FD-FBA1-60B8-BF2F-70E66030C532}"/>
          </ac:picMkLst>
        </pc:picChg>
        <pc:picChg chg="add mod">
          <ac:chgData name="Missy Destrampe" userId="32daf749-79a6-4cb4-9dba-9dcfe642191c" providerId="ADAL" clId="{F81CE1D8-4FC6-481C-8702-632518FFCEF3}" dt="2023-05-18T15:19:55.389" v="52" actId="962"/>
          <ac:picMkLst>
            <pc:docMk/>
            <pc:sldMk cId="3189059539" sldId="343"/>
            <ac:picMk id="9" creationId="{CCB91718-EEB5-7AEC-B016-F99C7352FE82}"/>
          </ac:picMkLst>
        </pc:picChg>
      </pc:sldChg>
      <pc:sldChg chg="add del">
        <pc:chgData name="Missy Destrampe" userId="32daf749-79a6-4cb4-9dba-9dcfe642191c" providerId="ADAL" clId="{F81CE1D8-4FC6-481C-8702-632518FFCEF3}" dt="2023-05-24T15:01:18.370" v="268"/>
        <pc:sldMkLst>
          <pc:docMk/>
          <pc:sldMk cId="4190572676" sldId="343"/>
        </pc:sldMkLst>
      </pc:sldChg>
      <pc:sldChg chg="addSp delSp modSp new del mod modClrScheme chgLayout">
        <pc:chgData name="Missy Destrampe" userId="32daf749-79a6-4cb4-9dba-9dcfe642191c" providerId="ADAL" clId="{F81CE1D8-4FC6-481C-8702-632518FFCEF3}" dt="2023-05-18T15:30:50.082" v="196" actId="47"/>
        <pc:sldMkLst>
          <pc:docMk/>
          <pc:sldMk cId="3171577008" sldId="344"/>
        </pc:sldMkLst>
        <pc:spChg chg="del">
          <ac:chgData name="Missy Destrampe" userId="32daf749-79a6-4cb4-9dba-9dcfe642191c" providerId="ADAL" clId="{F81CE1D8-4FC6-481C-8702-632518FFCEF3}" dt="2023-05-18T15:20:49.971" v="59" actId="700"/>
          <ac:spMkLst>
            <pc:docMk/>
            <pc:sldMk cId="3171577008" sldId="344"/>
            <ac:spMk id="2" creationId="{38821131-5FA7-9EE3-0F1E-6DFBCBF07BD0}"/>
          </ac:spMkLst>
        </pc:spChg>
        <pc:spChg chg="del">
          <ac:chgData name="Missy Destrampe" userId="32daf749-79a6-4cb4-9dba-9dcfe642191c" providerId="ADAL" clId="{F81CE1D8-4FC6-481C-8702-632518FFCEF3}" dt="2023-05-18T15:20:49.971" v="59" actId="700"/>
          <ac:spMkLst>
            <pc:docMk/>
            <pc:sldMk cId="3171577008" sldId="344"/>
            <ac:spMk id="3" creationId="{E82B011E-AA14-6F12-4DCB-3328E8774D6F}"/>
          </ac:spMkLst>
        </pc:spChg>
        <pc:spChg chg="del">
          <ac:chgData name="Missy Destrampe" userId="32daf749-79a6-4cb4-9dba-9dcfe642191c" providerId="ADAL" clId="{F81CE1D8-4FC6-481C-8702-632518FFCEF3}" dt="2023-05-18T15:20:49.971" v="59" actId="700"/>
          <ac:spMkLst>
            <pc:docMk/>
            <pc:sldMk cId="3171577008" sldId="344"/>
            <ac:spMk id="4" creationId="{2ED13FEA-A8A8-9990-51F0-80570E88C559}"/>
          </ac:spMkLst>
        </pc:spChg>
        <pc:spChg chg="mod ord">
          <ac:chgData name="Missy Destrampe" userId="32daf749-79a6-4cb4-9dba-9dcfe642191c" providerId="ADAL" clId="{F81CE1D8-4FC6-481C-8702-632518FFCEF3}" dt="2023-05-18T15:20:49.971" v="59" actId="700"/>
          <ac:spMkLst>
            <pc:docMk/>
            <pc:sldMk cId="3171577008" sldId="344"/>
            <ac:spMk id="5" creationId="{7403F318-B36D-B8EC-5BEA-7976F9D7F574}"/>
          </ac:spMkLst>
        </pc:spChg>
        <pc:spChg chg="add del mod">
          <ac:chgData name="Missy Destrampe" userId="32daf749-79a6-4cb4-9dba-9dcfe642191c" providerId="ADAL" clId="{F81CE1D8-4FC6-481C-8702-632518FFCEF3}" dt="2023-05-18T15:21:01.864" v="62"/>
          <ac:spMkLst>
            <pc:docMk/>
            <pc:sldMk cId="3171577008" sldId="344"/>
            <ac:spMk id="6" creationId="{A10553C9-B686-DAEA-71CA-F6762663F4D3}"/>
          </ac:spMkLst>
        </pc:spChg>
        <pc:spChg chg="add mod">
          <ac:chgData name="Missy Destrampe" userId="32daf749-79a6-4cb4-9dba-9dcfe642191c" providerId="ADAL" clId="{F81CE1D8-4FC6-481C-8702-632518FFCEF3}" dt="2023-05-18T15:23:17.894" v="126" actId="122"/>
          <ac:spMkLst>
            <pc:docMk/>
            <pc:sldMk cId="3171577008" sldId="344"/>
            <ac:spMk id="7" creationId="{5E9E7134-D542-08CE-683C-85271FF2CD4B}"/>
          </ac:spMkLst>
        </pc:spChg>
        <pc:picChg chg="add mod">
          <ac:chgData name="Missy Destrampe" userId="32daf749-79a6-4cb4-9dba-9dcfe642191c" providerId="ADAL" clId="{F81CE1D8-4FC6-481C-8702-632518FFCEF3}" dt="2023-05-18T15:24:17.149" v="135" actId="1076"/>
          <ac:picMkLst>
            <pc:docMk/>
            <pc:sldMk cId="3171577008" sldId="344"/>
            <ac:picMk id="8" creationId="{5282E079-75CB-3A51-674F-52B899228BCE}"/>
          </ac:picMkLst>
        </pc:picChg>
        <pc:picChg chg="add mod">
          <ac:chgData name="Missy Destrampe" userId="32daf749-79a6-4cb4-9dba-9dcfe642191c" providerId="ADAL" clId="{F81CE1D8-4FC6-481C-8702-632518FFCEF3}" dt="2023-05-18T15:24:07.427" v="133" actId="1076"/>
          <ac:picMkLst>
            <pc:docMk/>
            <pc:sldMk cId="3171577008" sldId="344"/>
            <ac:picMk id="9" creationId="{D9EF92A4-9F10-8A64-5054-D64327815321}"/>
          </ac:picMkLst>
        </pc:picChg>
      </pc:sldChg>
      <pc:sldChg chg="add del">
        <pc:chgData name="Missy Destrampe" userId="32daf749-79a6-4cb4-9dba-9dcfe642191c" providerId="ADAL" clId="{F81CE1D8-4FC6-481C-8702-632518FFCEF3}" dt="2023-05-24T15:01:18.370" v="268"/>
        <pc:sldMkLst>
          <pc:docMk/>
          <pc:sldMk cId="3305590867" sldId="344"/>
        </pc:sldMkLst>
      </pc:sldChg>
    </pc:docChg>
  </pc:docChgLst>
  <pc:docChgLst>
    <pc:chgData name="Missy Destrampe" userId="32daf749-79a6-4cb4-9dba-9dcfe642191c" providerId="ADAL" clId="{A4637012-8134-4917-BDAB-370C44EA3F1E}"/>
    <pc:docChg chg="undo custSel addSld delSld modSld sldOrd">
      <pc:chgData name="Missy Destrampe" userId="32daf749-79a6-4cb4-9dba-9dcfe642191c" providerId="ADAL" clId="{A4637012-8134-4917-BDAB-370C44EA3F1E}" dt="2023-05-27T13:54:40.266" v="210" actId="1076"/>
      <pc:docMkLst>
        <pc:docMk/>
      </pc:docMkLst>
      <pc:sldChg chg="modSp mod">
        <pc:chgData name="Missy Destrampe" userId="32daf749-79a6-4cb4-9dba-9dcfe642191c" providerId="ADAL" clId="{A4637012-8134-4917-BDAB-370C44EA3F1E}" dt="2023-05-27T13:45:29.883" v="172"/>
        <pc:sldMkLst>
          <pc:docMk/>
          <pc:sldMk cId="1648810227" sldId="259"/>
        </pc:sldMkLst>
        <pc:spChg chg="mod">
          <ac:chgData name="Missy Destrampe" userId="32daf749-79a6-4cb4-9dba-9dcfe642191c" providerId="ADAL" clId="{A4637012-8134-4917-BDAB-370C44EA3F1E}" dt="2023-05-27T13:45:29.883" v="172"/>
          <ac:spMkLst>
            <pc:docMk/>
            <pc:sldMk cId="1648810227" sldId="259"/>
            <ac:spMk id="5" creationId="{00000000-0000-0000-0000-000000000000}"/>
          </ac:spMkLst>
        </pc:spChg>
      </pc:sldChg>
      <pc:sldChg chg="modSp mod">
        <pc:chgData name="Missy Destrampe" userId="32daf749-79a6-4cb4-9dba-9dcfe642191c" providerId="ADAL" clId="{A4637012-8134-4917-BDAB-370C44EA3F1E}" dt="2023-05-27T13:45:43.012" v="173" actId="255"/>
        <pc:sldMkLst>
          <pc:docMk/>
          <pc:sldMk cId="299967897" sldId="261"/>
        </pc:sldMkLst>
        <pc:spChg chg="mod">
          <ac:chgData name="Missy Destrampe" userId="32daf749-79a6-4cb4-9dba-9dcfe642191c" providerId="ADAL" clId="{A4637012-8134-4917-BDAB-370C44EA3F1E}" dt="2023-05-27T13:45:43.012" v="173" actId="255"/>
          <ac:spMkLst>
            <pc:docMk/>
            <pc:sldMk cId="299967897" sldId="261"/>
            <ac:spMk id="2" creationId="{7FA0A5E3-470D-4131-BC2B-AF7A8B4E3000}"/>
          </ac:spMkLst>
        </pc:spChg>
      </pc:sldChg>
      <pc:sldChg chg="del">
        <pc:chgData name="Missy Destrampe" userId="32daf749-79a6-4cb4-9dba-9dcfe642191c" providerId="ADAL" clId="{A4637012-8134-4917-BDAB-370C44EA3F1E}" dt="2023-05-27T13:46:49.222" v="186" actId="47"/>
        <pc:sldMkLst>
          <pc:docMk/>
          <pc:sldMk cId="1496341475" sldId="266"/>
        </pc:sldMkLst>
      </pc:sldChg>
      <pc:sldChg chg="modSp">
        <pc:chgData name="Missy Destrampe" userId="32daf749-79a6-4cb4-9dba-9dcfe642191c" providerId="ADAL" clId="{A4637012-8134-4917-BDAB-370C44EA3F1E}" dt="2023-05-27T13:54:02.340" v="206" actId="1076"/>
        <pc:sldMkLst>
          <pc:docMk/>
          <pc:sldMk cId="286809833" sldId="267"/>
        </pc:sldMkLst>
        <pc:spChg chg="mod">
          <ac:chgData name="Missy Destrampe" userId="32daf749-79a6-4cb4-9dba-9dcfe642191c" providerId="ADAL" clId="{A4637012-8134-4917-BDAB-370C44EA3F1E}" dt="2023-05-27T13:53:55.444" v="205" actId="1076"/>
          <ac:spMkLst>
            <pc:docMk/>
            <pc:sldMk cId="286809833" sldId="267"/>
            <ac:spMk id="98307" creationId="{00000000-0000-0000-0000-000000000000}"/>
          </ac:spMkLst>
        </pc:spChg>
        <pc:spChg chg="mod">
          <ac:chgData name="Missy Destrampe" userId="32daf749-79a6-4cb4-9dba-9dcfe642191c" providerId="ADAL" clId="{A4637012-8134-4917-BDAB-370C44EA3F1E}" dt="2023-05-27T13:54:02.340" v="206" actId="1076"/>
          <ac:spMkLst>
            <pc:docMk/>
            <pc:sldMk cId="286809833" sldId="267"/>
            <ac:spMk id="98309" creationId="{00000000-0000-0000-0000-000000000000}"/>
          </ac:spMkLst>
        </pc:spChg>
      </pc:sldChg>
      <pc:sldChg chg="modSp mod">
        <pc:chgData name="Missy Destrampe" userId="32daf749-79a6-4cb4-9dba-9dcfe642191c" providerId="ADAL" clId="{A4637012-8134-4917-BDAB-370C44EA3F1E}" dt="2023-05-27T13:54:40.266" v="210" actId="1076"/>
        <pc:sldMkLst>
          <pc:docMk/>
          <pc:sldMk cId="3914604687" sldId="268"/>
        </pc:sldMkLst>
        <pc:graphicFrameChg chg="mod">
          <ac:chgData name="Missy Destrampe" userId="32daf749-79a6-4cb4-9dba-9dcfe642191c" providerId="ADAL" clId="{A4637012-8134-4917-BDAB-370C44EA3F1E}" dt="2023-05-27T13:54:10.033" v="207" actId="1076"/>
          <ac:graphicFrameMkLst>
            <pc:docMk/>
            <pc:sldMk cId="3914604687" sldId="268"/>
            <ac:graphicFrameMk id="4" creationId="{FFC0FA6B-67F7-9BED-4168-16C636D9CC72}"/>
          </ac:graphicFrameMkLst>
        </pc:graphicFrameChg>
        <pc:picChg chg="mod">
          <ac:chgData name="Missy Destrampe" userId="32daf749-79a6-4cb4-9dba-9dcfe642191c" providerId="ADAL" clId="{A4637012-8134-4917-BDAB-370C44EA3F1E}" dt="2023-05-27T13:54:29.996" v="208" actId="1076"/>
          <ac:picMkLst>
            <pc:docMk/>
            <pc:sldMk cId="3914604687" sldId="268"/>
            <ac:picMk id="25" creationId="{7F14FC58-5FE4-9A7B-E01E-FCFBEC79F29F}"/>
          </ac:picMkLst>
        </pc:picChg>
        <pc:picChg chg="mod">
          <ac:chgData name="Missy Destrampe" userId="32daf749-79a6-4cb4-9dba-9dcfe642191c" providerId="ADAL" clId="{A4637012-8134-4917-BDAB-370C44EA3F1E}" dt="2023-05-27T13:54:33.365" v="209" actId="1076"/>
          <ac:picMkLst>
            <pc:docMk/>
            <pc:sldMk cId="3914604687" sldId="268"/>
            <ac:picMk id="26" creationId="{E1170DB7-60B0-8A1B-C405-219BBC7DA09F}"/>
          </ac:picMkLst>
        </pc:picChg>
        <pc:picChg chg="mod">
          <ac:chgData name="Missy Destrampe" userId="32daf749-79a6-4cb4-9dba-9dcfe642191c" providerId="ADAL" clId="{A4637012-8134-4917-BDAB-370C44EA3F1E}" dt="2023-05-27T13:54:40.266" v="210" actId="1076"/>
          <ac:picMkLst>
            <pc:docMk/>
            <pc:sldMk cId="3914604687" sldId="268"/>
            <ac:picMk id="27" creationId="{FAEAA9E8-1F84-3A43-FE31-D1A370E43357}"/>
          </ac:picMkLst>
        </pc:picChg>
      </pc:sldChg>
      <pc:sldChg chg="modSp">
        <pc:chgData name="Missy Destrampe" userId="32daf749-79a6-4cb4-9dba-9dcfe642191c" providerId="ADAL" clId="{A4637012-8134-4917-BDAB-370C44EA3F1E}" dt="2023-05-27T13:49:29.038" v="196" actId="255"/>
        <pc:sldMkLst>
          <pc:docMk/>
          <pc:sldMk cId="4049772763" sldId="270"/>
        </pc:sldMkLst>
        <pc:graphicFrameChg chg="mod">
          <ac:chgData name="Missy Destrampe" userId="32daf749-79a6-4cb4-9dba-9dcfe642191c" providerId="ADAL" clId="{A4637012-8134-4917-BDAB-370C44EA3F1E}" dt="2023-05-27T13:49:29.038" v="196" actId="255"/>
          <ac:graphicFrameMkLst>
            <pc:docMk/>
            <pc:sldMk cId="4049772763" sldId="270"/>
            <ac:graphicFrameMk id="4" creationId="{00631284-8A71-5892-D4E5-13C6044F528E}"/>
          </ac:graphicFrameMkLst>
        </pc:graphicFrameChg>
      </pc:sldChg>
      <pc:sldChg chg="del">
        <pc:chgData name="Missy Destrampe" userId="32daf749-79a6-4cb4-9dba-9dcfe642191c" providerId="ADAL" clId="{A4637012-8134-4917-BDAB-370C44EA3F1E}" dt="2023-05-27T13:47:08.582" v="187" actId="47"/>
        <pc:sldMkLst>
          <pc:docMk/>
          <pc:sldMk cId="915148300" sldId="274"/>
        </pc:sldMkLst>
      </pc:sldChg>
      <pc:sldChg chg="modSp mod">
        <pc:chgData name="Missy Destrampe" userId="32daf749-79a6-4cb4-9dba-9dcfe642191c" providerId="ADAL" clId="{A4637012-8134-4917-BDAB-370C44EA3F1E}" dt="2023-05-27T13:50:27.648" v="204" actId="14100"/>
        <pc:sldMkLst>
          <pc:docMk/>
          <pc:sldMk cId="3162786503" sldId="279"/>
        </pc:sldMkLst>
        <pc:spChg chg="mod">
          <ac:chgData name="Missy Destrampe" userId="32daf749-79a6-4cb4-9dba-9dcfe642191c" providerId="ADAL" clId="{A4637012-8134-4917-BDAB-370C44EA3F1E}" dt="2023-05-27T13:50:27.648" v="204" actId="14100"/>
          <ac:spMkLst>
            <pc:docMk/>
            <pc:sldMk cId="3162786503" sldId="279"/>
            <ac:spMk id="2" creationId="{B842439F-B6A3-39D3-5C24-26C3D40DC4CA}"/>
          </ac:spMkLst>
        </pc:spChg>
      </pc:sldChg>
      <pc:sldChg chg="modSp mod">
        <pc:chgData name="Missy Destrampe" userId="32daf749-79a6-4cb4-9dba-9dcfe642191c" providerId="ADAL" clId="{A4637012-8134-4917-BDAB-370C44EA3F1E}" dt="2023-05-27T13:46:41.275" v="185" actId="14100"/>
        <pc:sldMkLst>
          <pc:docMk/>
          <pc:sldMk cId="2950103361" sldId="286"/>
        </pc:sldMkLst>
        <pc:spChg chg="mod">
          <ac:chgData name="Missy Destrampe" userId="32daf749-79a6-4cb4-9dba-9dcfe642191c" providerId="ADAL" clId="{A4637012-8134-4917-BDAB-370C44EA3F1E}" dt="2023-05-27T13:46:41.275" v="185" actId="14100"/>
          <ac:spMkLst>
            <pc:docMk/>
            <pc:sldMk cId="2950103361" sldId="286"/>
            <ac:spMk id="2" creationId="{A178917D-E7D4-F272-856C-E65BA654978B}"/>
          </ac:spMkLst>
        </pc:spChg>
      </pc:sldChg>
      <pc:sldChg chg="add del">
        <pc:chgData name="Missy Destrampe" userId="32daf749-79a6-4cb4-9dba-9dcfe642191c" providerId="ADAL" clId="{A4637012-8134-4917-BDAB-370C44EA3F1E}" dt="2023-05-27T13:47:47.777" v="188"/>
        <pc:sldMkLst>
          <pc:docMk/>
          <pc:sldMk cId="3651437179" sldId="289"/>
        </pc:sldMkLst>
      </pc:sldChg>
      <pc:sldChg chg="addSp delSp mod">
        <pc:chgData name="Missy Destrampe" userId="32daf749-79a6-4cb4-9dba-9dcfe642191c" providerId="ADAL" clId="{A4637012-8134-4917-BDAB-370C44EA3F1E}" dt="2023-05-25T14:03:06.059" v="3" actId="22"/>
        <pc:sldMkLst>
          <pc:docMk/>
          <pc:sldMk cId="2522519673" sldId="320"/>
        </pc:sldMkLst>
        <pc:spChg chg="add del">
          <ac:chgData name="Missy Destrampe" userId="32daf749-79a6-4cb4-9dba-9dcfe642191c" providerId="ADAL" clId="{A4637012-8134-4917-BDAB-370C44EA3F1E}" dt="2023-05-25T14:03:06.059" v="3" actId="22"/>
          <ac:spMkLst>
            <pc:docMk/>
            <pc:sldMk cId="2522519673" sldId="320"/>
            <ac:spMk id="4" creationId="{28017E95-A1D1-C251-C3B7-F95268BD1379}"/>
          </ac:spMkLst>
        </pc:spChg>
      </pc:sldChg>
      <pc:sldChg chg="addSp delSp mod">
        <pc:chgData name="Missy Destrampe" userId="32daf749-79a6-4cb4-9dba-9dcfe642191c" providerId="ADAL" clId="{A4637012-8134-4917-BDAB-370C44EA3F1E}" dt="2023-05-25T14:14:19.329" v="124" actId="22"/>
        <pc:sldMkLst>
          <pc:docMk/>
          <pc:sldMk cId="4058652778" sldId="326"/>
        </pc:sldMkLst>
        <pc:spChg chg="add del">
          <ac:chgData name="Missy Destrampe" userId="32daf749-79a6-4cb4-9dba-9dcfe642191c" providerId="ADAL" clId="{A4637012-8134-4917-BDAB-370C44EA3F1E}" dt="2023-05-25T14:14:19.329" v="124" actId="22"/>
          <ac:spMkLst>
            <pc:docMk/>
            <pc:sldMk cId="4058652778" sldId="326"/>
            <ac:spMk id="3" creationId="{D654AC5E-85E8-42E8-6922-AA6C1869BCBE}"/>
          </ac:spMkLst>
        </pc:spChg>
      </pc:sldChg>
      <pc:sldChg chg="addSp delSp modSp add del mod setBg delDesignElem">
        <pc:chgData name="Missy Destrampe" userId="32daf749-79a6-4cb4-9dba-9dcfe642191c" providerId="ADAL" clId="{A4637012-8134-4917-BDAB-370C44EA3F1E}" dt="2023-05-25T14:20:05.610" v="171" actId="14100"/>
        <pc:sldMkLst>
          <pc:docMk/>
          <pc:sldMk cId="3482701369" sldId="327"/>
        </pc:sldMkLst>
        <pc:spChg chg="mod">
          <ac:chgData name="Missy Destrampe" userId="32daf749-79a6-4cb4-9dba-9dcfe642191c" providerId="ADAL" clId="{A4637012-8134-4917-BDAB-370C44EA3F1E}" dt="2023-05-25T14:16:40.003" v="148" actId="20577"/>
          <ac:spMkLst>
            <pc:docMk/>
            <pc:sldMk cId="3482701369" sldId="327"/>
            <ac:spMk id="3" creationId="{EABFC3B9-DEE9-78CC-47AB-ADD647F614E4}"/>
          </ac:spMkLst>
        </pc:spChg>
        <pc:spChg chg="add del mod">
          <ac:chgData name="Missy Destrampe" userId="32daf749-79a6-4cb4-9dba-9dcfe642191c" providerId="ADAL" clId="{A4637012-8134-4917-BDAB-370C44EA3F1E}" dt="2023-05-25T14:15:41.431" v="131" actId="478"/>
          <ac:spMkLst>
            <pc:docMk/>
            <pc:sldMk cId="3482701369" sldId="327"/>
            <ac:spMk id="4" creationId="{1FFEE6A7-25C6-2EF9-933A-747FFAF14C47}"/>
          </ac:spMkLst>
        </pc:spChg>
        <pc:spChg chg="del mod">
          <ac:chgData name="Missy Destrampe" userId="32daf749-79a6-4cb4-9dba-9dcfe642191c" providerId="ADAL" clId="{A4637012-8134-4917-BDAB-370C44EA3F1E}" dt="2023-05-25T14:15:38.014" v="130" actId="478"/>
          <ac:spMkLst>
            <pc:docMk/>
            <pc:sldMk cId="3482701369" sldId="327"/>
            <ac:spMk id="5" creationId="{9931FEBF-8AB0-80A9-1A09-C0DB1E7B85A2}"/>
          </ac:spMkLst>
        </pc:spChg>
        <pc:spChg chg="add">
          <ac:chgData name="Missy Destrampe" userId="32daf749-79a6-4cb4-9dba-9dcfe642191c" providerId="ADAL" clId="{A4637012-8134-4917-BDAB-370C44EA3F1E}" dt="2023-05-25T14:15:15.834" v="127" actId="26606"/>
          <ac:spMkLst>
            <pc:docMk/>
            <pc:sldMk cId="3482701369" sldId="327"/>
            <ac:spMk id="13" creationId="{8F404549-B4DC-481C-926C-DED3EF1C585B}"/>
          </ac:spMkLst>
        </pc:spChg>
        <pc:spChg chg="add">
          <ac:chgData name="Missy Destrampe" userId="32daf749-79a6-4cb4-9dba-9dcfe642191c" providerId="ADAL" clId="{A4637012-8134-4917-BDAB-370C44EA3F1E}" dt="2023-05-25T14:15:15.834" v="127" actId="26606"/>
          <ac:spMkLst>
            <pc:docMk/>
            <pc:sldMk cId="3482701369" sldId="327"/>
            <ac:spMk id="15" creationId="{1E8FD5CD-351E-4B06-8B78-BD5102D00908}"/>
          </ac:spMkLst>
        </pc:spChg>
        <pc:spChg chg="del">
          <ac:chgData name="Missy Destrampe" userId="32daf749-79a6-4cb4-9dba-9dcfe642191c" providerId="ADAL" clId="{A4637012-8134-4917-BDAB-370C44EA3F1E}" dt="2023-05-25T14:15:01.290" v="126"/>
          <ac:spMkLst>
            <pc:docMk/>
            <pc:sldMk cId="3482701369" sldId="327"/>
            <ac:spMk id="22" creationId="{48E96387-12F1-45E4-9322-ABBF2EE040E9}"/>
          </ac:spMkLst>
        </pc:spChg>
        <pc:spChg chg="del">
          <ac:chgData name="Missy Destrampe" userId="32daf749-79a6-4cb4-9dba-9dcfe642191c" providerId="ADAL" clId="{A4637012-8134-4917-BDAB-370C44EA3F1E}" dt="2023-05-25T14:15:01.290" v="126"/>
          <ac:spMkLst>
            <pc:docMk/>
            <pc:sldMk cId="3482701369" sldId="327"/>
            <ac:spMk id="24" creationId="{A9F421DD-DE4E-4547-A904-3F80E25E3F35}"/>
          </ac:spMkLst>
        </pc:spChg>
        <pc:spChg chg="del">
          <ac:chgData name="Missy Destrampe" userId="32daf749-79a6-4cb4-9dba-9dcfe642191c" providerId="ADAL" clId="{A4637012-8134-4917-BDAB-370C44EA3F1E}" dt="2023-05-25T14:15:01.290" v="126"/>
          <ac:spMkLst>
            <pc:docMk/>
            <pc:sldMk cId="3482701369" sldId="327"/>
            <ac:spMk id="26" creationId="{09985DEC-1215-4209-9708-B45CC977402E}"/>
          </ac:spMkLst>
        </pc:spChg>
        <pc:spChg chg="del">
          <ac:chgData name="Missy Destrampe" userId="32daf749-79a6-4cb4-9dba-9dcfe642191c" providerId="ADAL" clId="{A4637012-8134-4917-BDAB-370C44EA3F1E}" dt="2023-05-25T14:15:01.290" v="126"/>
          <ac:spMkLst>
            <pc:docMk/>
            <pc:sldMk cId="3482701369" sldId="327"/>
            <ac:spMk id="28" creationId="{90EB7086-616E-4D44-94BE-D0F763561782}"/>
          </ac:spMkLst>
        </pc:spChg>
        <pc:spChg chg="del">
          <ac:chgData name="Missy Destrampe" userId="32daf749-79a6-4cb4-9dba-9dcfe642191c" providerId="ADAL" clId="{A4637012-8134-4917-BDAB-370C44EA3F1E}" dt="2023-05-25T14:15:01.290" v="126"/>
          <ac:spMkLst>
            <pc:docMk/>
            <pc:sldMk cId="3482701369" sldId="327"/>
            <ac:spMk id="30" creationId="{F115DB35-53D7-4EDC-A965-A434929617CC}"/>
          </ac:spMkLst>
        </pc:spChg>
        <pc:spChg chg="del">
          <ac:chgData name="Missy Destrampe" userId="32daf749-79a6-4cb4-9dba-9dcfe642191c" providerId="ADAL" clId="{A4637012-8134-4917-BDAB-370C44EA3F1E}" dt="2023-05-25T14:15:01.290" v="126"/>
          <ac:spMkLst>
            <pc:docMk/>
            <pc:sldMk cId="3482701369" sldId="327"/>
            <ac:spMk id="32" creationId="{4B610F9C-62FE-46FC-8607-C35030B6321A}"/>
          </ac:spMkLst>
        </pc:spChg>
        <pc:picChg chg="add del mod">
          <ac:chgData name="Missy Destrampe" userId="32daf749-79a6-4cb4-9dba-9dcfe642191c" providerId="ADAL" clId="{A4637012-8134-4917-BDAB-370C44EA3F1E}" dt="2023-05-25T14:19:15.325" v="164" actId="21"/>
          <ac:picMkLst>
            <pc:docMk/>
            <pc:sldMk cId="3482701369" sldId="327"/>
            <ac:picMk id="6" creationId="{1B654812-0609-53EB-A2A3-5F1D4418CC49}"/>
          </ac:picMkLst>
        </pc:picChg>
        <pc:picChg chg="mod ord">
          <ac:chgData name="Missy Destrampe" userId="32daf749-79a6-4cb4-9dba-9dcfe642191c" providerId="ADAL" clId="{A4637012-8134-4917-BDAB-370C44EA3F1E}" dt="2023-05-25T14:20:05.610" v="171" actId="14100"/>
          <ac:picMkLst>
            <pc:docMk/>
            <pc:sldMk cId="3482701369" sldId="327"/>
            <ac:picMk id="8" creationId="{5E9023EB-CC0B-4FF0-4D53-A0F95E666B2D}"/>
          </ac:picMkLst>
        </pc:picChg>
      </pc:sldChg>
      <pc:sldChg chg="ord">
        <pc:chgData name="Missy Destrampe" userId="32daf749-79a6-4cb4-9dba-9dcfe642191c" providerId="ADAL" clId="{A4637012-8134-4917-BDAB-370C44EA3F1E}" dt="2023-05-25T14:02:37.791" v="1"/>
        <pc:sldMkLst>
          <pc:docMk/>
          <pc:sldMk cId="409506128" sldId="338"/>
        </pc:sldMkLst>
      </pc:sldChg>
      <pc:sldChg chg="addSp delSp modSp mod">
        <pc:chgData name="Missy Destrampe" userId="32daf749-79a6-4cb4-9dba-9dcfe642191c" providerId="ADAL" clId="{A4637012-8134-4917-BDAB-370C44EA3F1E}" dt="2023-05-25T14:19:52.575" v="168"/>
        <pc:sldMkLst>
          <pc:docMk/>
          <pc:sldMk cId="747711281" sldId="339"/>
        </pc:sldMkLst>
        <pc:spChg chg="mod ord">
          <ac:chgData name="Missy Destrampe" userId="32daf749-79a6-4cb4-9dba-9dcfe642191c" providerId="ADAL" clId="{A4637012-8134-4917-BDAB-370C44EA3F1E}" dt="2023-05-25T14:19:48.027" v="167" actId="26606"/>
          <ac:spMkLst>
            <pc:docMk/>
            <pc:sldMk cId="747711281" sldId="339"/>
            <ac:spMk id="5" creationId="{686B391F-E1A3-B19D-E228-0F0C6B946EC8}"/>
          </ac:spMkLst>
        </pc:spChg>
        <pc:spChg chg="mod">
          <ac:chgData name="Missy Destrampe" userId="32daf749-79a6-4cb4-9dba-9dcfe642191c" providerId="ADAL" clId="{A4637012-8134-4917-BDAB-370C44EA3F1E}" dt="2023-05-25T14:19:48.027" v="167" actId="26606"/>
          <ac:spMkLst>
            <pc:docMk/>
            <pc:sldMk cId="747711281" sldId="339"/>
            <ac:spMk id="14" creationId="{A255822E-CCDE-B404-7379-2A7229836949}"/>
          </ac:spMkLst>
        </pc:spChg>
        <pc:spChg chg="mod ord">
          <ac:chgData name="Missy Destrampe" userId="32daf749-79a6-4cb4-9dba-9dcfe642191c" providerId="ADAL" clId="{A4637012-8134-4917-BDAB-370C44EA3F1E}" dt="2023-05-25T14:19:48.027" v="167" actId="26606"/>
          <ac:spMkLst>
            <pc:docMk/>
            <pc:sldMk cId="747711281" sldId="339"/>
            <ac:spMk id="27" creationId="{41C4961E-ADCF-B150-ABFF-C8F34D9B7995}"/>
          </ac:spMkLst>
        </pc:spChg>
        <pc:spChg chg="add del">
          <ac:chgData name="Missy Destrampe" userId="32daf749-79a6-4cb4-9dba-9dcfe642191c" providerId="ADAL" clId="{A4637012-8134-4917-BDAB-370C44EA3F1E}" dt="2023-05-25T14:19:48.027" v="167" actId="26606"/>
          <ac:spMkLst>
            <pc:docMk/>
            <pc:sldMk cId="747711281" sldId="339"/>
            <ac:spMk id="32" creationId="{48E96387-12F1-45E4-9322-ABBF2EE040E9}"/>
          </ac:spMkLst>
        </pc:spChg>
        <pc:spChg chg="add del">
          <ac:chgData name="Missy Destrampe" userId="32daf749-79a6-4cb4-9dba-9dcfe642191c" providerId="ADAL" clId="{A4637012-8134-4917-BDAB-370C44EA3F1E}" dt="2023-05-25T14:19:48.027" v="167" actId="26606"/>
          <ac:spMkLst>
            <pc:docMk/>
            <pc:sldMk cId="747711281" sldId="339"/>
            <ac:spMk id="34" creationId="{A9F421DD-DE4E-4547-A904-3F80E25E3F35}"/>
          </ac:spMkLst>
        </pc:spChg>
        <pc:spChg chg="add del">
          <ac:chgData name="Missy Destrampe" userId="32daf749-79a6-4cb4-9dba-9dcfe642191c" providerId="ADAL" clId="{A4637012-8134-4917-BDAB-370C44EA3F1E}" dt="2023-05-25T14:19:48.027" v="167" actId="26606"/>
          <ac:spMkLst>
            <pc:docMk/>
            <pc:sldMk cId="747711281" sldId="339"/>
            <ac:spMk id="36" creationId="{09985DEC-1215-4209-9708-B45CC977402E}"/>
          </ac:spMkLst>
        </pc:spChg>
        <pc:spChg chg="add del">
          <ac:chgData name="Missy Destrampe" userId="32daf749-79a6-4cb4-9dba-9dcfe642191c" providerId="ADAL" clId="{A4637012-8134-4917-BDAB-370C44EA3F1E}" dt="2023-05-25T14:19:48.027" v="167" actId="26606"/>
          <ac:spMkLst>
            <pc:docMk/>
            <pc:sldMk cId="747711281" sldId="339"/>
            <ac:spMk id="38" creationId="{A926A64B-3BCB-44CC-892E-C791C324B7F0}"/>
          </ac:spMkLst>
        </pc:spChg>
        <pc:spChg chg="add del">
          <ac:chgData name="Missy Destrampe" userId="32daf749-79a6-4cb4-9dba-9dcfe642191c" providerId="ADAL" clId="{A4637012-8134-4917-BDAB-370C44EA3F1E}" dt="2023-05-25T14:19:48.027" v="167" actId="26606"/>
          <ac:spMkLst>
            <pc:docMk/>
            <pc:sldMk cId="747711281" sldId="339"/>
            <ac:spMk id="40" creationId="{E97FF61E-4BA9-4C8B-AD03-05E9B2A40AA7}"/>
          </ac:spMkLst>
        </pc:spChg>
        <pc:spChg chg="add del">
          <ac:chgData name="Missy Destrampe" userId="32daf749-79a6-4cb4-9dba-9dcfe642191c" providerId="ADAL" clId="{A4637012-8134-4917-BDAB-370C44EA3F1E}" dt="2023-05-25T14:19:48.027" v="167" actId="26606"/>
          <ac:spMkLst>
            <pc:docMk/>
            <pc:sldMk cId="747711281" sldId="339"/>
            <ac:spMk id="42" creationId="{F166425F-5B9E-47A4-9DDB-F86B87375E30}"/>
          </ac:spMkLst>
        </pc:spChg>
        <pc:picChg chg="add del mod">
          <ac:chgData name="Missy Destrampe" userId="32daf749-79a6-4cb4-9dba-9dcfe642191c" providerId="ADAL" clId="{A4637012-8134-4917-BDAB-370C44EA3F1E}" dt="2023-05-25T14:19:52.575" v="168"/>
          <ac:picMkLst>
            <pc:docMk/>
            <pc:sldMk cId="747711281" sldId="339"/>
            <ac:picMk id="2" creationId="{3820015B-F4DA-249C-2B6D-4695CF8E7C72}"/>
          </ac:picMkLst>
        </pc:picChg>
      </pc:sldChg>
      <pc:sldChg chg="del">
        <pc:chgData name="Missy Destrampe" userId="32daf749-79a6-4cb4-9dba-9dcfe642191c" providerId="ADAL" clId="{A4637012-8134-4917-BDAB-370C44EA3F1E}" dt="2023-05-25T14:17:31.733" v="149" actId="47"/>
        <pc:sldMkLst>
          <pc:docMk/>
          <pc:sldMk cId="2306107353" sldId="341"/>
        </pc:sldMkLst>
      </pc:sldChg>
      <pc:sldChg chg="del">
        <pc:chgData name="Missy Destrampe" userId="32daf749-79a6-4cb4-9dba-9dcfe642191c" providerId="ADAL" clId="{A4637012-8134-4917-BDAB-370C44EA3F1E}" dt="2023-05-27T13:49:53.389" v="197" actId="47"/>
        <pc:sldMkLst>
          <pc:docMk/>
          <pc:sldMk cId="3305590867" sldId="344"/>
        </pc:sldMkLst>
      </pc:sldChg>
      <pc:sldChg chg="addSp delSp add del mod ord">
        <pc:chgData name="Missy Destrampe" userId="32daf749-79a6-4cb4-9dba-9dcfe642191c" providerId="ADAL" clId="{A4637012-8134-4917-BDAB-370C44EA3F1E}" dt="2023-05-25T14:10:02.733" v="122" actId="47"/>
        <pc:sldMkLst>
          <pc:docMk/>
          <pc:sldMk cId="1537991100" sldId="8519"/>
        </pc:sldMkLst>
        <pc:spChg chg="add del">
          <ac:chgData name="Missy Destrampe" userId="32daf749-79a6-4cb4-9dba-9dcfe642191c" providerId="ADAL" clId="{A4637012-8134-4917-BDAB-370C44EA3F1E}" dt="2023-05-25T14:03:55.348" v="8" actId="22"/>
          <ac:spMkLst>
            <pc:docMk/>
            <pc:sldMk cId="1537991100" sldId="8519"/>
            <ac:spMk id="6" creationId="{9BF61A65-9365-14CA-69E8-C72F3EE9BE09}"/>
          </ac:spMkLst>
        </pc:spChg>
        <pc:spChg chg="add">
          <ac:chgData name="Missy Destrampe" userId="32daf749-79a6-4cb4-9dba-9dcfe642191c" providerId="ADAL" clId="{A4637012-8134-4917-BDAB-370C44EA3F1E}" dt="2023-05-25T14:03:59.577" v="9" actId="22"/>
          <ac:spMkLst>
            <pc:docMk/>
            <pc:sldMk cId="1537991100" sldId="8519"/>
            <ac:spMk id="8" creationId="{FAC13733-9AAD-8D29-C487-38A08F78DB70}"/>
          </ac:spMkLst>
        </pc:spChg>
      </pc:sldChg>
      <pc:sldChg chg="del">
        <pc:chgData name="Missy Destrampe" userId="32daf749-79a6-4cb4-9dba-9dcfe642191c" providerId="ADAL" clId="{A4637012-8134-4917-BDAB-370C44EA3F1E}" dt="2023-05-25T14:03:40.359" v="5"/>
        <pc:sldMkLst>
          <pc:docMk/>
          <pc:sldMk cId="208656679" sldId="8520"/>
        </pc:sldMkLst>
      </pc:sldChg>
      <pc:sldChg chg="addSp delSp modSp new mod modClrScheme chgLayout">
        <pc:chgData name="Missy Destrampe" userId="32daf749-79a6-4cb4-9dba-9dcfe642191c" providerId="ADAL" clId="{A4637012-8134-4917-BDAB-370C44EA3F1E}" dt="2023-05-25T14:09:59.277" v="121"/>
        <pc:sldMkLst>
          <pc:docMk/>
          <pc:sldMk cId="796484865" sldId="8520"/>
        </pc:sldMkLst>
        <pc:spChg chg="del mod ord">
          <ac:chgData name="Missy Destrampe" userId="32daf749-79a6-4cb4-9dba-9dcfe642191c" providerId="ADAL" clId="{A4637012-8134-4917-BDAB-370C44EA3F1E}" dt="2023-05-25T14:04:33.151" v="15" actId="700"/>
          <ac:spMkLst>
            <pc:docMk/>
            <pc:sldMk cId="796484865" sldId="8520"/>
            <ac:spMk id="2" creationId="{40078D01-4216-ADBD-D1FD-3D15005DDCE5}"/>
          </ac:spMkLst>
        </pc:spChg>
        <pc:spChg chg="del mod ord">
          <ac:chgData name="Missy Destrampe" userId="32daf749-79a6-4cb4-9dba-9dcfe642191c" providerId="ADAL" clId="{A4637012-8134-4917-BDAB-370C44EA3F1E}" dt="2023-05-25T14:04:33.151" v="15" actId="700"/>
          <ac:spMkLst>
            <pc:docMk/>
            <pc:sldMk cId="796484865" sldId="8520"/>
            <ac:spMk id="3" creationId="{E7B44738-586C-38DD-E7DF-86385E55F106}"/>
          </ac:spMkLst>
        </pc:spChg>
        <pc:spChg chg="mod ord">
          <ac:chgData name="Missy Destrampe" userId="32daf749-79a6-4cb4-9dba-9dcfe642191c" providerId="ADAL" clId="{A4637012-8134-4917-BDAB-370C44EA3F1E}" dt="2023-05-25T14:04:33.151" v="15" actId="700"/>
          <ac:spMkLst>
            <pc:docMk/>
            <pc:sldMk cId="796484865" sldId="8520"/>
            <ac:spMk id="4" creationId="{0B1DDE4B-B203-0F2D-E0FE-4FE812C91F67}"/>
          </ac:spMkLst>
        </pc:spChg>
        <pc:spChg chg="add mod ord">
          <ac:chgData name="Missy Destrampe" userId="32daf749-79a6-4cb4-9dba-9dcfe642191c" providerId="ADAL" clId="{A4637012-8134-4917-BDAB-370C44EA3F1E}" dt="2023-05-25T14:05:03.297" v="78" actId="20577"/>
          <ac:spMkLst>
            <pc:docMk/>
            <pc:sldMk cId="796484865" sldId="8520"/>
            <ac:spMk id="5" creationId="{AD2CE859-F844-B465-D4DB-9ED7AAB0A94D}"/>
          </ac:spMkLst>
        </pc:spChg>
        <pc:spChg chg="add mod ord">
          <ac:chgData name="Missy Destrampe" userId="32daf749-79a6-4cb4-9dba-9dcfe642191c" providerId="ADAL" clId="{A4637012-8134-4917-BDAB-370C44EA3F1E}" dt="2023-05-25T14:08:42.020" v="116" actId="20577"/>
          <ac:spMkLst>
            <pc:docMk/>
            <pc:sldMk cId="796484865" sldId="8520"/>
            <ac:spMk id="6" creationId="{5EEE8B97-112F-5143-FC6D-670EEEF04E37}"/>
          </ac:spMkLst>
        </pc:spChg>
        <pc:spChg chg="add del mod ord">
          <ac:chgData name="Missy Destrampe" userId="32daf749-79a6-4cb4-9dba-9dcfe642191c" providerId="ADAL" clId="{A4637012-8134-4917-BDAB-370C44EA3F1E}" dt="2023-05-25T14:05:11.950" v="79"/>
          <ac:spMkLst>
            <pc:docMk/>
            <pc:sldMk cId="796484865" sldId="8520"/>
            <ac:spMk id="7" creationId="{7C2E4D4F-F0A3-138A-0350-1D5A3DF03CBB}"/>
          </ac:spMkLst>
        </pc:spChg>
        <pc:spChg chg="add mod ord">
          <ac:chgData name="Missy Destrampe" userId="32daf749-79a6-4cb4-9dba-9dcfe642191c" providerId="ADAL" clId="{A4637012-8134-4917-BDAB-370C44EA3F1E}" dt="2023-05-25T14:09:11.809" v="120" actId="14100"/>
          <ac:spMkLst>
            <pc:docMk/>
            <pc:sldMk cId="796484865" sldId="8520"/>
            <ac:spMk id="8" creationId="{017FCAF1-5A70-D9FD-182A-0E8C887CBD44}"/>
          </ac:spMkLst>
        </pc:spChg>
        <pc:spChg chg="add del mod ord">
          <ac:chgData name="Missy Destrampe" userId="32daf749-79a6-4cb4-9dba-9dcfe642191c" providerId="ADAL" clId="{A4637012-8134-4917-BDAB-370C44EA3F1E}" dt="2023-05-25T14:07:12.659" v="105"/>
          <ac:spMkLst>
            <pc:docMk/>
            <pc:sldMk cId="796484865" sldId="8520"/>
            <ac:spMk id="9" creationId="{9AFDB416-15F9-44A1-FB09-AAA4B8EC0D50}"/>
          </ac:spMkLst>
        </pc:spChg>
        <pc:spChg chg="add mod">
          <ac:chgData name="Missy Destrampe" userId="32daf749-79a6-4cb4-9dba-9dcfe642191c" providerId="ADAL" clId="{A4637012-8134-4917-BDAB-370C44EA3F1E}" dt="2023-05-25T14:09:59.277" v="121"/>
          <ac:spMkLst>
            <pc:docMk/>
            <pc:sldMk cId="796484865" sldId="8520"/>
            <ac:spMk id="12" creationId="{B97A8C92-F064-6A3F-4B90-F7DDD3416ACE}"/>
          </ac:spMkLst>
        </pc:spChg>
        <pc:picChg chg="add mod">
          <ac:chgData name="Missy Destrampe" userId="32daf749-79a6-4cb4-9dba-9dcfe642191c" providerId="ADAL" clId="{A4637012-8134-4917-BDAB-370C44EA3F1E}" dt="2023-05-25T14:09:01.723" v="119" actId="14100"/>
          <ac:picMkLst>
            <pc:docMk/>
            <pc:sldMk cId="796484865" sldId="8520"/>
            <ac:picMk id="10" creationId="{AA4E9AEB-D09F-13F7-0F23-D409931450F3}"/>
          </ac:picMkLst>
        </pc:picChg>
        <pc:picChg chg="add mod">
          <ac:chgData name="Missy Destrampe" userId="32daf749-79a6-4cb4-9dba-9dcfe642191c" providerId="ADAL" clId="{A4637012-8134-4917-BDAB-370C44EA3F1E}" dt="2023-05-25T14:08:33.413" v="114" actId="1076"/>
          <ac:picMkLst>
            <pc:docMk/>
            <pc:sldMk cId="796484865" sldId="8520"/>
            <ac:picMk id="11" creationId="{52B611F0-06DD-2CB9-DA41-36A59D68264C}"/>
          </ac:picMkLst>
        </pc:picChg>
      </pc:sldChg>
      <pc:sldChg chg="del">
        <pc:chgData name="Missy Destrampe" userId="32daf749-79a6-4cb4-9dba-9dcfe642191c" providerId="ADAL" clId="{A4637012-8134-4917-BDAB-370C44EA3F1E}" dt="2023-05-25T14:03:49.281" v="6"/>
        <pc:sldMkLst>
          <pc:docMk/>
          <pc:sldMk cId="963518540" sldId="8520"/>
        </pc:sldMkLst>
      </pc:sldChg>
      <pc:sldChg chg="new del">
        <pc:chgData name="Missy Destrampe" userId="32daf749-79a6-4cb4-9dba-9dcfe642191c" providerId="ADAL" clId="{A4637012-8134-4917-BDAB-370C44EA3F1E}" dt="2023-05-25T14:04:12.225" v="11" actId="47"/>
        <pc:sldMkLst>
          <pc:docMk/>
          <pc:sldMk cId="3081703283" sldId="8520"/>
        </pc:sldMkLst>
      </pc:sldChg>
      <pc:sldChg chg="addSp modSp new del">
        <pc:chgData name="Missy Destrampe" userId="32daf749-79a6-4cb4-9dba-9dcfe642191c" providerId="ADAL" clId="{A4637012-8134-4917-BDAB-370C44EA3F1E}" dt="2023-05-25T14:19:08.285" v="163" actId="47"/>
        <pc:sldMkLst>
          <pc:docMk/>
          <pc:sldMk cId="1732674921" sldId="8521"/>
        </pc:sldMkLst>
        <pc:picChg chg="add mod">
          <ac:chgData name="Missy Destrampe" userId="32daf749-79a6-4cb4-9dba-9dcfe642191c" providerId="ADAL" clId="{A4637012-8134-4917-BDAB-370C44EA3F1E}" dt="2023-05-25T14:18:28.865" v="159"/>
          <ac:picMkLst>
            <pc:docMk/>
            <pc:sldMk cId="1732674921" sldId="8521"/>
            <ac:picMk id="5" creationId="{BEA7F1E5-9A27-F067-83E9-6A846446B9D1}"/>
          </ac:picMkLst>
        </pc:picChg>
        <pc:picChg chg="add mod">
          <ac:chgData name="Missy Destrampe" userId="32daf749-79a6-4cb4-9dba-9dcfe642191c" providerId="ADAL" clId="{A4637012-8134-4917-BDAB-370C44EA3F1E}" dt="2023-05-25T14:18:37.395" v="160"/>
          <ac:picMkLst>
            <pc:docMk/>
            <pc:sldMk cId="1732674921" sldId="8521"/>
            <ac:picMk id="6" creationId="{EE167D1D-C132-4D9D-DACF-214092E7FD8D}"/>
          </ac:picMkLst>
        </pc:picChg>
      </pc:sldChg>
      <pc:sldMasterChg chg="delSldLayout">
        <pc:chgData name="Missy Destrampe" userId="32daf749-79a6-4cb4-9dba-9dcfe642191c" providerId="ADAL" clId="{A4637012-8134-4917-BDAB-370C44EA3F1E}" dt="2023-05-25T14:10:02.733" v="122" actId="47"/>
        <pc:sldMasterMkLst>
          <pc:docMk/>
          <pc:sldMasterMk cId="0" sldId="2147483648"/>
        </pc:sldMasterMkLst>
        <pc:sldLayoutChg chg="del">
          <pc:chgData name="Missy Destrampe" userId="32daf749-79a6-4cb4-9dba-9dcfe642191c" providerId="ADAL" clId="{A4637012-8134-4917-BDAB-370C44EA3F1E}" dt="2023-05-25T14:10:02.733" v="122" actId="47"/>
          <pc:sldLayoutMkLst>
            <pc:docMk/>
            <pc:sldMasterMk cId="0" sldId="2147483648"/>
            <pc:sldLayoutMk cId="1485034503" sldId="2147483686"/>
          </pc:sldLayoutMkLst>
        </pc:sldLayoutChg>
      </pc:sldMasterChg>
    </pc:docChg>
  </pc:docChgLst>
</pc:chgInfo>
</file>

<file path=ppt/diagrams/_rels/data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ata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48.png"/><Relationship Id="rId3" Type="http://schemas.openxmlformats.org/officeDocument/2006/relationships/hyperlink" Target="https://mcuaaar.org/cores/community-liaison-and-recruitment-core/participant-resource-pool/" TargetMode="External"/><Relationship Id="rId21" Type="http://schemas.openxmlformats.org/officeDocument/2006/relationships/image" Target="../media/image51.svg"/><Relationship Id="rId7" Type="http://schemas.openxmlformats.org/officeDocument/2006/relationships/hyperlink" Target="https://engageus.org/" TargetMode="External"/><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hyperlink" Target="https://mcuaaar.org/" TargetMode="Externa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hyperlink" Target="https://www.nia.nih.gov/research/dbsr/resource-centers-minority-aging-research-rcmar" TargetMode="External"/><Relationship Id="rId6" Type="http://schemas.openxmlformats.org/officeDocument/2006/relationships/hyperlink" Target="https://mcuaaar.org/resources/newsletters/hbec-newsletters/" TargetMode="External"/><Relationship Id="rId11" Type="http://schemas.openxmlformats.org/officeDocument/2006/relationships/image" Target="../media/image41.svg"/><Relationship Id="rId5" Type="http://schemas.openxmlformats.org/officeDocument/2006/relationships/hyperlink" Target="https://mcuaaar.org/resources/videos/hbec/" TargetMode="External"/><Relationship Id="rId15" Type="http://schemas.openxmlformats.org/officeDocument/2006/relationships/image" Target="../media/image45.svg"/><Relationship Id="rId10" Type="http://schemas.openxmlformats.org/officeDocument/2006/relationships/image" Target="../media/image40.png"/><Relationship Id="rId19" Type="http://schemas.openxmlformats.org/officeDocument/2006/relationships/image" Target="../media/image49.svg"/><Relationship Id="rId4" Type="http://schemas.openxmlformats.org/officeDocument/2006/relationships/hyperlink" Target="https://engageus.ripplescience.com/survey/SN4DSKBzsh2EPds3P/Ywt3BoRwrzJdreoMx/form" TargetMode="External"/><Relationship Id="rId9" Type="http://schemas.openxmlformats.org/officeDocument/2006/relationships/image" Target="../media/image39.svg"/><Relationship Id="rId14" Type="http://schemas.openxmlformats.org/officeDocument/2006/relationships/image" Target="../media/image44.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rawing5.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6.png"/><Relationship Id="rId18" Type="http://schemas.openxmlformats.org/officeDocument/2006/relationships/hyperlink" Target="https://mcuaaar.org/resources/newsletters/hbec-newsletters/" TargetMode="External"/><Relationship Id="rId3" Type="http://schemas.openxmlformats.org/officeDocument/2006/relationships/hyperlink" Target="https://www.nia.nih.gov/research/dbsr/resource-centers-minority-aging-research-rcmar" TargetMode="External"/><Relationship Id="rId21" Type="http://schemas.openxmlformats.org/officeDocument/2006/relationships/hyperlink" Target="https://engageus.org/" TargetMode="External"/><Relationship Id="rId7" Type="http://schemas.openxmlformats.org/officeDocument/2006/relationships/image" Target="../media/image42.png"/><Relationship Id="rId12" Type="http://schemas.openxmlformats.org/officeDocument/2006/relationships/hyperlink" Target="https://engageus.ripplescience.com/survey/SN4DSKBzsh2EPds3P/Ywt3BoRwrzJdreoMx/form" TargetMode="External"/><Relationship Id="rId17" Type="http://schemas.openxmlformats.org/officeDocument/2006/relationships/image" Target="../media/image49.svg"/><Relationship Id="rId2" Type="http://schemas.openxmlformats.org/officeDocument/2006/relationships/image" Target="../media/image39.svg"/><Relationship Id="rId16" Type="http://schemas.openxmlformats.org/officeDocument/2006/relationships/image" Target="../media/image48.png"/><Relationship Id="rId20" Type="http://schemas.openxmlformats.org/officeDocument/2006/relationships/image" Target="../media/image51.svg"/><Relationship Id="rId1" Type="http://schemas.openxmlformats.org/officeDocument/2006/relationships/image" Target="../media/image38.png"/><Relationship Id="rId6" Type="http://schemas.openxmlformats.org/officeDocument/2006/relationships/hyperlink" Target="https://mcuaaar.org/" TargetMode="External"/><Relationship Id="rId11" Type="http://schemas.openxmlformats.org/officeDocument/2006/relationships/image" Target="../media/image45.svg"/><Relationship Id="rId5" Type="http://schemas.openxmlformats.org/officeDocument/2006/relationships/image" Target="../media/image41.svg"/><Relationship Id="rId15" Type="http://schemas.openxmlformats.org/officeDocument/2006/relationships/hyperlink" Target="https://mcuaaar.org/resources/videos/hbec/" TargetMode="External"/><Relationship Id="rId10" Type="http://schemas.openxmlformats.org/officeDocument/2006/relationships/image" Target="../media/image44.png"/><Relationship Id="rId19" Type="http://schemas.openxmlformats.org/officeDocument/2006/relationships/image" Target="../media/image50.png"/><Relationship Id="rId4" Type="http://schemas.openxmlformats.org/officeDocument/2006/relationships/image" Target="../media/image40.png"/><Relationship Id="rId9" Type="http://schemas.openxmlformats.org/officeDocument/2006/relationships/hyperlink" Target="https://mcuaaar.org/cores/community-liaison-and-recruitment-core/participant-resource-pool/" TargetMode="External"/><Relationship Id="rId14" Type="http://schemas.openxmlformats.org/officeDocument/2006/relationships/image" Target="../media/image4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5C116E-593B-4987-A75A-B94236D83A8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54C28DE-1358-4834-AF35-D27531B8CF73}">
      <dgm:prSet custT="1"/>
      <dgm:spPr/>
      <dgm:t>
        <a:bodyPr/>
        <a:lstStyle/>
        <a:p>
          <a:r>
            <a:rPr lang="en-US" sz="2400" dirty="0"/>
            <a:t>Background</a:t>
          </a:r>
        </a:p>
      </dgm:t>
    </dgm:pt>
    <dgm:pt modelId="{8085D3BC-2DA8-471D-B690-09EEDC30D0FB}" type="parTrans" cxnId="{2F3FE4C6-9CB9-46B3-86C9-F69ADBE24D89}">
      <dgm:prSet/>
      <dgm:spPr/>
      <dgm:t>
        <a:bodyPr/>
        <a:lstStyle/>
        <a:p>
          <a:endParaRPr lang="en-US"/>
        </a:p>
      </dgm:t>
    </dgm:pt>
    <dgm:pt modelId="{C2E7466E-2332-42AD-9F4B-886FE6253884}" type="sibTrans" cxnId="{2F3FE4C6-9CB9-46B3-86C9-F69ADBE24D89}">
      <dgm:prSet/>
      <dgm:spPr/>
      <dgm:t>
        <a:bodyPr/>
        <a:lstStyle/>
        <a:p>
          <a:endParaRPr lang="en-US"/>
        </a:p>
      </dgm:t>
    </dgm:pt>
    <dgm:pt modelId="{3338FC42-5049-4E5F-AE20-467172801418}">
      <dgm:prSet custT="1"/>
      <dgm:spPr/>
      <dgm:t>
        <a:bodyPr/>
        <a:lstStyle/>
        <a:p>
          <a:r>
            <a:rPr lang="en-US" sz="2400">
              <a:latin typeface="Gill Sans MT" panose="020B0502020104020203"/>
            </a:rPr>
            <a:t>Defining</a:t>
          </a:r>
          <a:r>
            <a:rPr lang="en-US" sz="2400"/>
            <a:t> Engaged Research</a:t>
          </a:r>
          <a:endParaRPr lang="en-US" sz="2400" dirty="0"/>
        </a:p>
      </dgm:t>
    </dgm:pt>
    <dgm:pt modelId="{87D4E0A8-F775-451D-AF10-7122DC367C0C}" type="parTrans" cxnId="{C22EA9BC-371C-46F9-A12F-E393E548B37C}">
      <dgm:prSet/>
      <dgm:spPr/>
      <dgm:t>
        <a:bodyPr/>
        <a:lstStyle/>
        <a:p>
          <a:endParaRPr lang="en-US"/>
        </a:p>
      </dgm:t>
    </dgm:pt>
    <dgm:pt modelId="{B21138C8-0DDB-4301-8523-6156F11FBDE7}" type="sibTrans" cxnId="{C22EA9BC-371C-46F9-A12F-E393E548B37C}">
      <dgm:prSet/>
      <dgm:spPr/>
      <dgm:t>
        <a:bodyPr/>
        <a:lstStyle/>
        <a:p>
          <a:endParaRPr lang="en-US"/>
        </a:p>
      </dgm:t>
    </dgm:pt>
    <dgm:pt modelId="{ED7AEDF1-318D-4271-BA56-CC5C7F452DFB}">
      <dgm:prSet custT="1"/>
      <dgm:spPr/>
      <dgm:t>
        <a:bodyPr/>
        <a:lstStyle/>
        <a:p>
          <a:pPr rtl="0"/>
          <a:r>
            <a:rPr lang="en-US" sz="2400"/>
            <a:t>Funders</a:t>
          </a:r>
          <a:r>
            <a:rPr lang="en-US" sz="2400">
              <a:latin typeface="Gill Sans MT" panose="020B0502020104020203"/>
            </a:rPr>
            <a:t> </a:t>
          </a:r>
          <a:r>
            <a:rPr lang="en-US" sz="2400"/>
            <a:t>Funding Engaged Research</a:t>
          </a:r>
          <a:endParaRPr lang="en-US" sz="2400" dirty="0">
            <a:latin typeface="Gill Sans MT" panose="020B0502020104020203"/>
          </a:endParaRPr>
        </a:p>
      </dgm:t>
    </dgm:pt>
    <dgm:pt modelId="{32352B87-C9B0-4A76-A269-A82ED5740C93}" type="parTrans" cxnId="{2B35B126-F3DF-494D-B321-CFE8280C77EA}">
      <dgm:prSet/>
      <dgm:spPr/>
      <dgm:t>
        <a:bodyPr/>
        <a:lstStyle/>
        <a:p>
          <a:endParaRPr lang="en-US"/>
        </a:p>
      </dgm:t>
    </dgm:pt>
    <dgm:pt modelId="{5D4A54D0-7D10-4668-A5F7-BEE2F8FF221A}" type="sibTrans" cxnId="{2B35B126-F3DF-494D-B321-CFE8280C77EA}">
      <dgm:prSet/>
      <dgm:spPr/>
      <dgm:t>
        <a:bodyPr/>
        <a:lstStyle/>
        <a:p>
          <a:endParaRPr lang="en-US"/>
        </a:p>
      </dgm:t>
    </dgm:pt>
    <dgm:pt modelId="{EE9FD106-3BB3-48B7-8425-6FED7C63BC56}">
      <dgm:prSet custT="1"/>
      <dgm:spPr/>
      <dgm:t>
        <a:bodyPr/>
        <a:lstStyle/>
        <a:p>
          <a:r>
            <a:rPr lang="en-US" sz="2400" dirty="0"/>
            <a:t>The PCORI-Funded Aging PCOR Learning Collaborative</a:t>
          </a:r>
        </a:p>
      </dgm:t>
    </dgm:pt>
    <dgm:pt modelId="{052BF0C9-5611-4692-9FDC-ACBBE7AD5B70}" type="parTrans" cxnId="{CB652BBD-7426-45C4-A224-AFFC5734B815}">
      <dgm:prSet/>
      <dgm:spPr/>
      <dgm:t>
        <a:bodyPr/>
        <a:lstStyle/>
        <a:p>
          <a:endParaRPr lang="en-US"/>
        </a:p>
      </dgm:t>
    </dgm:pt>
    <dgm:pt modelId="{AE8E5A9E-C77C-435E-990B-8D3AEB8E1AA0}" type="sibTrans" cxnId="{CB652BBD-7426-45C4-A224-AFFC5734B815}">
      <dgm:prSet/>
      <dgm:spPr/>
      <dgm:t>
        <a:bodyPr/>
        <a:lstStyle/>
        <a:p>
          <a:endParaRPr lang="en-US"/>
        </a:p>
      </dgm:t>
    </dgm:pt>
    <dgm:pt modelId="{A1A1CA10-73BB-4428-A531-B5D2ABFE1D71}">
      <dgm:prSet custT="1"/>
      <dgm:spPr/>
      <dgm:t>
        <a:bodyPr/>
        <a:lstStyle/>
        <a:p>
          <a:r>
            <a:rPr lang="en-US" sz="2400" dirty="0"/>
            <a:t>The NIH Funded Healthier Black Elders Center</a:t>
          </a:r>
        </a:p>
      </dgm:t>
    </dgm:pt>
    <dgm:pt modelId="{F80AB131-57D2-4835-BBDB-188C3D94173D}" type="parTrans" cxnId="{6DFAF587-D78B-4857-ADC3-587AA7D9BDDA}">
      <dgm:prSet/>
      <dgm:spPr/>
      <dgm:t>
        <a:bodyPr/>
        <a:lstStyle/>
        <a:p>
          <a:endParaRPr lang="en-US"/>
        </a:p>
      </dgm:t>
    </dgm:pt>
    <dgm:pt modelId="{8BFE7087-10E9-42E6-AACB-38E651A618B9}" type="sibTrans" cxnId="{6DFAF587-D78B-4857-ADC3-587AA7D9BDDA}">
      <dgm:prSet/>
      <dgm:spPr/>
      <dgm:t>
        <a:bodyPr/>
        <a:lstStyle/>
        <a:p>
          <a:endParaRPr lang="en-US"/>
        </a:p>
      </dgm:t>
    </dgm:pt>
    <dgm:pt modelId="{01C424EA-22CB-4940-BD86-880229229BC3}">
      <dgm:prSet custT="1"/>
      <dgm:spPr/>
      <dgm:t>
        <a:bodyPr/>
        <a:lstStyle/>
        <a:p>
          <a:r>
            <a:rPr lang="en-US" sz="2400" dirty="0"/>
            <a:t>Engagement in Action</a:t>
          </a:r>
        </a:p>
      </dgm:t>
    </dgm:pt>
    <dgm:pt modelId="{5F500F7E-FAA3-40EB-B71F-790F0E59450D}" type="parTrans" cxnId="{EF900BF9-509F-42CC-A1E7-953DF9D67C07}">
      <dgm:prSet/>
      <dgm:spPr/>
      <dgm:t>
        <a:bodyPr/>
        <a:lstStyle/>
        <a:p>
          <a:endParaRPr lang="en-US"/>
        </a:p>
      </dgm:t>
    </dgm:pt>
    <dgm:pt modelId="{4D4C657F-66D1-4947-ACC8-AF9E6F043F88}" type="sibTrans" cxnId="{EF900BF9-509F-42CC-A1E7-953DF9D67C07}">
      <dgm:prSet/>
      <dgm:spPr/>
      <dgm:t>
        <a:bodyPr/>
        <a:lstStyle/>
        <a:p>
          <a:endParaRPr lang="en-US"/>
        </a:p>
      </dgm:t>
    </dgm:pt>
    <dgm:pt modelId="{C1EF7535-695C-4F3D-8F9F-D695E2D2A5E6}">
      <dgm:prSet custT="1"/>
      <dgm:spPr/>
      <dgm:t>
        <a:bodyPr/>
        <a:lstStyle/>
        <a:p>
          <a:pPr rtl="0"/>
          <a:r>
            <a:rPr lang="en-US" sz="2400"/>
            <a:t>The Office of Cancer Health Equity and Community Engagement (OCHECE) at Karmanos Cancer Institute and Wayne State University</a:t>
          </a:r>
          <a:r>
            <a:rPr lang="en-US" sz="2400">
              <a:latin typeface="Gill Sans MT" panose="020B0502020104020203"/>
            </a:rPr>
            <a:t> </a:t>
          </a:r>
          <a:endParaRPr lang="en-US" sz="2400" dirty="0"/>
        </a:p>
      </dgm:t>
    </dgm:pt>
    <dgm:pt modelId="{F6512AAB-1781-451E-A13B-18A04F5AE860}" type="parTrans" cxnId="{FC5CE62B-A0CB-4345-8ED5-5D4B910D1239}">
      <dgm:prSet/>
      <dgm:spPr/>
      <dgm:t>
        <a:bodyPr/>
        <a:lstStyle/>
        <a:p>
          <a:endParaRPr lang="en-US"/>
        </a:p>
      </dgm:t>
    </dgm:pt>
    <dgm:pt modelId="{C29B01BF-363F-40AE-9635-D1768AE895B6}" type="sibTrans" cxnId="{FC5CE62B-A0CB-4345-8ED5-5D4B910D1239}">
      <dgm:prSet/>
      <dgm:spPr/>
      <dgm:t>
        <a:bodyPr/>
        <a:lstStyle/>
        <a:p>
          <a:endParaRPr lang="en-US"/>
        </a:p>
      </dgm:t>
    </dgm:pt>
    <dgm:pt modelId="{93FD5F49-77C9-46B8-B86F-8BD05AF26CF6}" type="pres">
      <dgm:prSet presAssocID="{D25C116E-593B-4987-A75A-B94236D83A8D}" presName="linear" presStyleCnt="0">
        <dgm:presLayoutVars>
          <dgm:dir/>
          <dgm:animLvl val="lvl"/>
          <dgm:resizeHandles val="exact"/>
        </dgm:presLayoutVars>
      </dgm:prSet>
      <dgm:spPr/>
    </dgm:pt>
    <dgm:pt modelId="{BD3A7638-ACA4-419F-B999-A5F4EF874156}" type="pres">
      <dgm:prSet presAssocID="{554C28DE-1358-4834-AF35-D27531B8CF73}" presName="parentLin" presStyleCnt="0"/>
      <dgm:spPr/>
    </dgm:pt>
    <dgm:pt modelId="{D105B65D-CA9A-40E8-97A3-C033E8FA0B44}" type="pres">
      <dgm:prSet presAssocID="{554C28DE-1358-4834-AF35-D27531B8CF73}" presName="parentLeftMargin" presStyleLbl="node1" presStyleIdx="0" presStyleCnt="4"/>
      <dgm:spPr/>
    </dgm:pt>
    <dgm:pt modelId="{82FF0C87-0C58-4C64-B4A5-9EBF52AAB79A}" type="pres">
      <dgm:prSet presAssocID="{554C28DE-1358-4834-AF35-D27531B8CF73}" presName="parentText" presStyleLbl="node1" presStyleIdx="0" presStyleCnt="4">
        <dgm:presLayoutVars>
          <dgm:chMax val="0"/>
          <dgm:bulletEnabled val="1"/>
        </dgm:presLayoutVars>
      </dgm:prSet>
      <dgm:spPr/>
    </dgm:pt>
    <dgm:pt modelId="{24E61F74-96EE-4F60-9B93-9E0B06FA4A40}" type="pres">
      <dgm:prSet presAssocID="{554C28DE-1358-4834-AF35-D27531B8CF73}" presName="negativeSpace" presStyleCnt="0"/>
      <dgm:spPr/>
    </dgm:pt>
    <dgm:pt modelId="{846858C6-AA5E-491E-B009-EAF2CF24F71E}" type="pres">
      <dgm:prSet presAssocID="{554C28DE-1358-4834-AF35-D27531B8CF73}" presName="childText" presStyleLbl="conFgAcc1" presStyleIdx="0" presStyleCnt="4">
        <dgm:presLayoutVars>
          <dgm:bulletEnabled val="1"/>
        </dgm:presLayoutVars>
      </dgm:prSet>
      <dgm:spPr/>
    </dgm:pt>
    <dgm:pt modelId="{7347688A-10BC-461C-BDA1-92A1F6214F28}" type="pres">
      <dgm:prSet presAssocID="{C2E7466E-2332-42AD-9F4B-886FE6253884}" presName="spaceBetweenRectangles" presStyleCnt="0"/>
      <dgm:spPr/>
    </dgm:pt>
    <dgm:pt modelId="{B202EAAF-D52B-4F16-9E1E-DBC08BA3D4D1}" type="pres">
      <dgm:prSet presAssocID="{3338FC42-5049-4E5F-AE20-467172801418}" presName="parentLin" presStyleCnt="0"/>
      <dgm:spPr/>
    </dgm:pt>
    <dgm:pt modelId="{E4C0D429-ED11-4198-8438-881F7A7A73BC}" type="pres">
      <dgm:prSet presAssocID="{3338FC42-5049-4E5F-AE20-467172801418}" presName="parentLeftMargin" presStyleLbl="node1" presStyleIdx="0" presStyleCnt="4"/>
      <dgm:spPr/>
    </dgm:pt>
    <dgm:pt modelId="{1839FB52-C874-4C90-9A0C-3E61A1177620}" type="pres">
      <dgm:prSet presAssocID="{3338FC42-5049-4E5F-AE20-467172801418}" presName="parentText" presStyleLbl="node1" presStyleIdx="1" presStyleCnt="4">
        <dgm:presLayoutVars>
          <dgm:chMax val="0"/>
          <dgm:bulletEnabled val="1"/>
        </dgm:presLayoutVars>
      </dgm:prSet>
      <dgm:spPr/>
    </dgm:pt>
    <dgm:pt modelId="{304848A2-1123-45A9-BB3C-7C252DD90D1B}" type="pres">
      <dgm:prSet presAssocID="{3338FC42-5049-4E5F-AE20-467172801418}" presName="negativeSpace" presStyleCnt="0"/>
      <dgm:spPr/>
    </dgm:pt>
    <dgm:pt modelId="{2A049945-A46C-49CE-9F3D-5182EBD0C062}" type="pres">
      <dgm:prSet presAssocID="{3338FC42-5049-4E5F-AE20-467172801418}" presName="childText" presStyleLbl="conFgAcc1" presStyleIdx="1" presStyleCnt="4">
        <dgm:presLayoutVars>
          <dgm:bulletEnabled val="1"/>
        </dgm:presLayoutVars>
      </dgm:prSet>
      <dgm:spPr/>
    </dgm:pt>
    <dgm:pt modelId="{F7396840-2129-4B5B-AEDC-E835AD1B0A23}" type="pres">
      <dgm:prSet presAssocID="{B21138C8-0DDB-4301-8523-6156F11FBDE7}" presName="spaceBetweenRectangles" presStyleCnt="0"/>
      <dgm:spPr/>
    </dgm:pt>
    <dgm:pt modelId="{8F1465A9-1A32-4A2B-AD39-77D8C2987245}" type="pres">
      <dgm:prSet presAssocID="{ED7AEDF1-318D-4271-BA56-CC5C7F452DFB}" presName="parentLin" presStyleCnt="0"/>
      <dgm:spPr/>
    </dgm:pt>
    <dgm:pt modelId="{A4D22F59-B1CB-4B49-858C-FAD8D67F37C4}" type="pres">
      <dgm:prSet presAssocID="{ED7AEDF1-318D-4271-BA56-CC5C7F452DFB}" presName="parentLeftMargin" presStyleLbl="node1" presStyleIdx="1" presStyleCnt="4"/>
      <dgm:spPr/>
    </dgm:pt>
    <dgm:pt modelId="{FB1EAD32-4F3E-40C2-AD0D-903FBA7EA15A}" type="pres">
      <dgm:prSet presAssocID="{ED7AEDF1-318D-4271-BA56-CC5C7F452DFB}" presName="parentText" presStyleLbl="node1" presStyleIdx="2" presStyleCnt="4">
        <dgm:presLayoutVars>
          <dgm:chMax val="0"/>
          <dgm:bulletEnabled val="1"/>
        </dgm:presLayoutVars>
      </dgm:prSet>
      <dgm:spPr/>
    </dgm:pt>
    <dgm:pt modelId="{AA7FFA9D-5F21-40C1-B073-478A82E7EC8E}" type="pres">
      <dgm:prSet presAssocID="{ED7AEDF1-318D-4271-BA56-CC5C7F452DFB}" presName="negativeSpace" presStyleCnt="0"/>
      <dgm:spPr/>
    </dgm:pt>
    <dgm:pt modelId="{B1799234-99DD-4D46-B52D-3B52E152667D}" type="pres">
      <dgm:prSet presAssocID="{ED7AEDF1-318D-4271-BA56-CC5C7F452DFB}" presName="childText" presStyleLbl="conFgAcc1" presStyleIdx="2" presStyleCnt="4">
        <dgm:presLayoutVars>
          <dgm:bulletEnabled val="1"/>
        </dgm:presLayoutVars>
      </dgm:prSet>
      <dgm:spPr/>
    </dgm:pt>
    <dgm:pt modelId="{7FC0C26F-A50F-4015-8AF8-4E5F10D81E75}" type="pres">
      <dgm:prSet presAssocID="{5D4A54D0-7D10-4668-A5F7-BEE2F8FF221A}" presName="spaceBetweenRectangles" presStyleCnt="0"/>
      <dgm:spPr/>
    </dgm:pt>
    <dgm:pt modelId="{D447E68C-6CD2-4589-B26D-C164FF58FFC3}" type="pres">
      <dgm:prSet presAssocID="{01C424EA-22CB-4940-BD86-880229229BC3}" presName="parentLin" presStyleCnt="0"/>
      <dgm:spPr/>
    </dgm:pt>
    <dgm:pt modelId="{6536456F-555F-42C7-9DB2-05E5B56F75FA}" type="pres">
      <dgm:prSet presAssocID="{01C424EA-22CB-4940-BD86-880229229BC3}" presName="parentLeftMargin" presStyleLbl="node1" presStyleIdx="2" presStyleCnt="4"/>
      <dgm:spPr/>
    </dgm:pt>
    <dgm:pt modelId="{80A5F455-A963-432A-87C4-19E94765BBCB}" type="pres">
      <dgm:prSet presAssocID="{01C424EA-22CB-4940-BD86-880229229BC3}" presName="parentText" presStyleLbl="node1" presStyleIdx="3" presStyleCnt="4">
        <dgm:presLayoutVars>
          <dgm:chMax val="0"/>
          <dgm:bulletEnabled val="1"/>
        </dgm:presLayoutVars>
      </dgm:prSet>
      <dgm:spPr/>
    </dgm:pt>
    <dgm:pt modelId="{E49ED751-64E3-4D6B-AF19-937C0DD133F4}" type="pres">
      <dgm:prSet presAssocID="{01C424EA-22CB-4940-BD86-880229229BC3}" presName="negativeSpace" presStyleCnt="0"/>
      <dgm:spPr/>
    </dgm:pt>
    <dgm:pt modelId="{92781EE4-0BDD-4218-92B1-00499F020544}" type="pres">
      <dgm:prSet presAssocID="{01C424EA-22CB-4940-BD86-880229229BC3}" presName="childText" presStyleLbl="conFgAcc1" presStyleIdx="3" presStyleCnt="4">
        <dgm:presLayoutVars>
          <dgm:bulletEnabled val="1"/>
        </dgm:presLayoutVars>
      </dgm:prSet>
      <dgm:spPr/>
    </dgm:pt>
  </dgm:ptLst>
  <dgm:cxnLst>
    <dgm:cxn modelId="{2B35B126-F3DF-494D-B321-CFE8280C77EA}" srcId="{D25C116E-593B-4987-A75A-B94236D83A8D}" destId="{ED7AEDF1-318D-4271-BA56-CC5C7F452DFB}" srcOrd="2" destOrd="0" parTransId="{32352B87-C9B0-4A76-A269-A82ED5740C93}" sibTransId="{5D4A54D0-7D10-4668-A5F7-BEE2F8FF221A}"/>
    <dgm:cxn modelId="{FC5CE62B-A0CB-4345-8ED5-5D4B910D1239}" srcId="{01C424EA-22CB-4940-BD86-880229229BC3}" destId="{C1EF7535-695C-4F3D-8F9F-D695E2D2A5E6}" srcOrd="0" destOrd="0" parTransId="{F6512AAB-1781-451E-A13B-18A04F5AE860}" sibTransId="{C29B01BF-363F-40AE-9635-D1768AE895B6}"/>
    <dgm:cxn modelId="{2F56C82E-35B7-4DC1-98B9-AC64AEAD1D90}" type="presOf" srcId="{554C28DE-1358-4834-AF35-D27531B8CF73}" destId="{82FF0C87-0C58-4C64-B4A5-9EBF52AAB79A}" srcOrd="1" destOrd="0" presId="urn:microsoft.com/office/officeart/2005/8/layout/list1"/>
    <dgm:cxn modelId="{23E09137-F21C-4504-9390-17EB9369D626}" type="presOf" srcId="{ED7AEDF1-318D-4271-BA56-CC5C7F452DFB}" destId="{FB1EAD32-4F3E-40C2-AD0D-903FBA7EA15A}" srcOrd="1" destOrd="0" presId="urn:microsoft.com/office/officeart/2005/8/layout/list1"/>
    <dgm:cxn modelId="{9F05A766-23AF-4B44-AF8E-F3CF315863BC}" type="presOf" srcId="{01C424EA-22CB-4940-BD86-880229229BC3}" destId="{80A5F455-A963-432A-87C4-19E94765BBCB}" srcOrd="1" destOrd="0" presId="urn:microsoft.com/office/officeart/2005/8/layout/list1"/>
    <dgm:cxn modelId="{D29A3774-64CD-46CE-A6C4-4E145F54B542}" type="presOf" srcId="{3338FC42-5049-4E5F-AE20-467172801418}" destId="{1839FB52-C874-4C90-9A0C-3E61A1177620}" srcOrd="1" destOrd="0" presId="urn:microsoft.com/office/officeart/2005/8/layout/list1"/>
    <dgm:cxn modelId="{7D3DB27D-BBBB-43FB-ACE9-2503D2750ED7}" type="presOf" srcId="{554C28DE-1358-4834-AF35-D27531B8CF73}" destId="{D105B65D-CA9A-40E8-97A3-C033E8FA0B44}" srcOrd="0" destOrd="0" presId="urn:microsoft.com/office/officeart/2005/8/layout/list1"/>
    <dgm:cxn modelId="{6DFAF587-D78B-4857-ADC3-587AA7D9BDDA}" srcId="{ED7AEDF1-318D-4271-BA56-CC5C7F452DFB}" destId="{A1A1CA10-73BB-4428-A531-B5D2ABFE1D71}" srcOrd="1" destOrd="0" parTransId="{F80AB131-57D2-4835-BBDB-188C3D94173D}" sibTransId="{8BFE7087-10E9-42E6-AACB-38E651A618B9}"/>
    <dgm:cxn modelId="{1B6ECD8B-3208-46D7-96A7-12B107D8DDA5}" type="presOf" srcId="{D25C116E-593B-4987-A75A-B94236D83A8D}" destId="{93FD5F49-77C9-46B8-B86F-8BD05AF26CF6}" srcOrd="0" destOrd="0" presId="urn:microsoft.com/office/officeart/2005/8/layout/list1"/>
    <dgm:cxn modelId="{C2E25E94-1A5B-43F1-A17C-3411158C8714}" type="presOf" srcId="{EE9FD106-3BB3-48B7-8425-6FED7C63BC56}" destId="{B1799234-99DD-4D46-B52D-3B52E152667D}" srcOrd="0" destOrd="0" presId="urn:microsoft.com/office/officeart/2005/8/layout/list1"/>
    <dgm:cxn modelId="{3120FE9E-D6A3-4CCF-B470-7BE5A012F770}" type="presOf" srcId="{ED7AEDF1-318D-4271-BA56-CC5C7F452DFB}" destId="{A4D22F59-B1CB-4B49-858C-FAD8D67F37C4}" srcOrd="0" destOrd="0" presId="urn:microsoft.com/office/officeart/2005/8/layout/list1"/>
    <dgm:cxn modelId="{C22EA9BC-371C-46F9-A12F-E393E548B37C}" srcId="{D25C116E-593B-4987-A75A-B94236D83A8D}" destId="{3338FC42-5049-4E5F-AE20-467172801418}" srcOrd="1" destOrd="0" parTransId="{87D4E0A8-F775-451D-AF10-7122DC367C0C}" sibTransId="{B21138C8-0DDB-4301-8523-6156F11FBDE7}"/>
    <dgm:cxn modelId="{CB652BBD-7426-45C4-A224-AFFC5734B815}" srcId="{ED7AEDF1-318D-4271-BA56-CC5C7F452DFB}" destId="{EE9FD106-3BB3-48B7-8425-6FED7C63BC56}" srcOrd="0" destOrd="0" parTransId="{052BF0C9-5611-4692-9FDC-ACBBE7AD5B70}" sibTransId="{AE8E5A9E-C77C-435E-990B-8D3AEB8E1AA0}"/>
    <dgm:cxn modelId="{2F3FE4C6-9CB9-46B3-86C9-F69ADBE24D89}" srcId="{D25C116E-593B-4987-A75A-B94236D83A8D}" destId="{554C28DE-1358-4834-AF35-D27531B8CF73}" srcOrd="0" destOrd="0" parTransId="{8085D3BC-2DA8-471D-B690-09EEDC30D0FB}" sibTransId="{C2E7466E-2332-42AD-9F4B-886FE6253884}"/>
    <dgm:cxn modelId="{EA218CCB-2FB3-46F1-ADF6-28C18FBF1BBE}" type="presOf" srcId="{C1EF7535-695C-4F3D-8F9F-D695E2D2A5E6}" destId="{92781EE4-0BDD-4218-92B1-00499F020544}" srcOrd="0" destOrd="0" presId="urn:microsoft.com/office/officeart/2005/8/layout/list1"/>
    <dgm:cxn modelId="{0F378FCE-5002-4C27-BE83-9934BFA731A9}" type="presOf" srcId="{01C424EA-22CB-4940-BD86-880229229BC3}" destId="{6536456F-555F-42C7-9DB2-05E5B56F75FA}" srcOrd="0" destOrd="0" presId="urn:microsoft.com/office/officeart/2005/8/layout/list1"/>
    <dgm:cxn modelId="{B10656E3-58DC-4453-90AB-FE58AEA0A7C8}" type="presOf" srcId="{A1A1CA10-73BB-4428-A531-B5D2ABFE1D71}" destId="{B1799234-99DD-4D46-B52D-3B52E152667D}" srcOrd="0" destOrd="1" presId="urn:microsoft.com/office/officeart/2005/8/layout/list1"/>
    <dgm:cxn modelId="{8BB2A5F6-D799-43F5-831E-50D541CC90D8}" type="presOf" srcId="{3338FC42-5049-4E5F-AE20-467172801418}" destId="{E4C0D429-ED11-4198-8438-881F7A7A73BC}" srcOrd="0" destOrd="0" presId="urn:microsoft.com/office/officeart/2005/8/layout/list1"/>
    <dgm:cxn modelId="{EF900BF9-509F-42CC-A1E7-953DF9D67C07}" srcId="{D25C116E-593B-4987-A75A-B94236D83A8D}" destId="{01C424EA-22CB-4940-BD86-880229229BC3}" srcOrd="3" destOrd="0" parTransId="{5F500F7E-FAA3-40EB-B71F-790F0E59450D}" sibTransId="{4D4C657F-66D1-4947-ACC8-AF9E6F043F88}"/>
    <dgm:cxn modelId="{55A29F77-94E9-4B32-9B7C-CCA2A0692EAF}" type="presParOf" srcId="{93FD5F49-77C9-46B8-B86F-8BD05AF26CF6}" destId="{BD3A7638-ACA4-419F-B999-A5F4EF874156}" srcOrd="0" destOrd="0" presId="urn:microsoft.com/office/officeart/2005/8/layout/list1"/>
    <dgm:cxn modelId="{D697060B-C7B9-4B1A-98D0-4C8E636CDEBB}" type="presParOf" srcId="{BD3A7638-ACA4-419F-B999-A5F4EF874156}" destId="{D105B65D-CA9A-40E8-97A3-C033E8FA0B44}" srcOrd="0" destOrd="0" presId="urn:microsoft.com/office/officeart/2005/8/layout/list1"/>
    <dgm:cxn modelId="{2E2A807A-30E9-4F52-9360-0EC1CD689C1C}" type="presParOf" srcId="{BD3A7638-ACA4-419F-B999-A5F4EF874156}" destId="{82FF0C87-0C58-4C64-B4A5-9EBF52AAB79A}" srcOrd="1" destOrd="0" presId="urn:microsoft.com/office/officeart/2005/8/layout/list1"/>
    <dgm:cxn modelId="{1E622D20-3776-4A87-89AF-2937503D476C}" type="presParOf" srcId="{93FD5F49-77C9-46B8-B86F-8BD05AF26CF6}" destId="{24E61F74-96EE-4F60-9B93-9E0B06FA4A40}" srcOrd="1" destOrd="0" presId="urn:microsoft.com/office/officeart/2005/8/layout/list1"/>
    <dgm:cxn modelId="{B22719EB-BF02-4CA3-8A47-46B423A9B43B}" type="presParOf" srcId="{93FD5F49-77C9-46B8-B86F-8BD05AF26CF6}" destId="{846858C6-AA5E-491E-B009-EAF2CF24F71E}" srcOrd="2" destOrd="0" presId="urn:microsoft.com/office/officeart/2005/8/layout/list1"/>
    <dgm:cxn modelId="{C018002F-91AC-4BA1-AE05-9A70E4205222}" type="presParOf" srcId="{93FD5F49-77C9-46B8-B86F-8BD05AF26CF6}" destId="{7347688A-10BC-461C-BDA1-92A1F6214F28}" srcOrd="3" destOrd="0" presId="urn:microsoft.com/office/officeart/2005/8/layout/list1"/>
    <dgm:cxn modelId="{FE3588C3-7A7A-4C89-BB05-1B925E757B78}" type="presParOf" srcId="{93FD5F49-77C9-46B8-B86F-8BD05AF26CF6}" destId="{B202EAAF-D52B-4F16-9E1E-DBC08BA3D4D1}" srcOrd="4" destOrd="0" presId="urn:microsoft.com/office/officeart/2005/8/layout/list1"/>
    <dgm:cxn modelId="{382D3D52-100A-4C72-BDD8-2F19C2E45F5A}" type="presParOf" srcId="{B202EAAF-D52B-4F16-9E1E-DBC08BA3D4D1}" destId="{E4C0D429-ED11-4198-8438-881F7A7A73BC}" srcOrd="0" destOrd="0" presId="urn:microsoft.com/office/officeart/2005/8/layout/list1"/>
    <dgm:cxn modelId="{B91BB7D0-CD62-4CC4-80C0-62D57D3D7F8A}" type="presParOf" srcId="{B202EAAF-D52B-4F16-9E1E-DBC08BA3D4D1}" destId="{1839FB52-C874-4C90-9A0C-3E61A1177620}" srcOrd="1" destOrd="0" presId="urn:microsoft.com/office/officeart/2005/8/layout/list1"/>
    <dgm:cxn modelId="{98429F26-0C8C-4CBE-8083-2BD06E8CCAB5}" type="presParOf" srcId="{93FD5F49-77C9-46B8-B86F-8BD05AF26CF6}" destId="{304848A2-1123-45A9-BB3C-7C252DD90D1B}" srcOrd="5" destOrd="0" presId="urn:microsoft.com/office/officeart/2005/8/layout/list1"/>
    <dgm:cxn modelId="{DBD63720-82D2-4F6D-96D0-2441BD7ABCC3}" type="presParOf" srcId="{93FD5F49-77C9-46B8-B86F-8BD05AF26CF6}" destId="{2A049945-A46C-49CE-9F3D-5182EBD0C062}" srcOrd="6" destOrd="0" presId="urn:microsoft.com/office/officeart/2005/8/layout/list1"/>
    <dgm:cxn modelId="{4DDB3B73-247D-4EC9-87D0-6A67B10522CE}" type="presParOf" srcId="{93FD5F49-77C9-46B8-B86F-8BD05AF26CF6}" destId="{F7396840-2129-4B5B-AEDC-E835AD1B0A23}" srcOrd="7" destOrd="0" presId="urn:microsoft.com/office/officeart/2005/8/layout/list1"/>
    <dgm:cxn modelId="{F6E74A5F-725C-448E-AF08-1A3A64BC27D1}" type="presParOf" srcId="{93FD5F49-77C9-46B8-B86F-8BD05AF26CF6}" destId="{8F1465A9-1A32-4A2B-AD39-77D8C2987245}" srcOrd="8" destOrd="0" presId="urn:microsoft.com/office/officeart/2005/8/layout/list1"/>
    <dgm:cxn modelId="{EEEFC568-90CF-4BC2-9164-C9D65D86CE28}" type="presParOf" srcId="{8F1465A9-1A32-4A2B-AD39-77D8C2987245}" destId="{A4D22F59-B1CB-4B49-858C-FAD8D67F37C4}" srcOrd="0" destOrd="0" presId="urn:microsoft.com/office/officeart/2005/8/layout/list1"/>
    <dgm:cxn modelId="{921DF7DE-9F2A-4C6F-A75E-E229C7081865}" type="presParOf" srcId="{8F1465A9-1A32-4A2B-AD39-77D8C2987245}" destId="{FB1EAD32-4F3E-40C2-AD0D-903FBA7EA15A}" srcOrd="1" destOrd="0" presId="urn:microsoft.com/office/officeart/2005/8/layout/list1"/>
    <dgm:cxn modelId="{C44CDF81-324D-4893-91C3-0023C79E1081}" type="presParOf" srcId="{93FD5F49-77C9-46B8-B86F-8BD05AF26CF6}" destId="{AA7FFA9D-5F21-40C1-B073-478A82E7EC8E}" srcOrd="9" destOrd="0" presId="urn:microsoft.com/office/officeart/2005/8/layout/list1"/>
    <dgm:cxn modelId="{CE65980B-E779-4A11-9EEA-54017F042A9B}" type="presParOf" srcId="{93FD5F49-77C9-46B8-B86F-8BD05AF26CF6}" destId="{B1799234-99DD-4D46-B52D-3B52E152667D}" srcOrd="10" destOrd="0" presId="urn:microsoft.com/office/officeart/2005/8/layout/list1"/>
    <dgm:cxn modelId="{5CC93919-53C3-4CCC-9DF7-8F8DF31831BF}" type="presParOf" srcId="{93FD5F49-77C9-46B8-B86F-8BD05AF26CF6}" destId="{7FC0C26F-A50F-4015-8AF8-4E5F10D81E75}" srcOrd="11" destOrd="0" presId="urn:microsoft.com/office/officeart/2005/8/layout/list1"/>
    <dgm:cxn modelId="{FE91505F-D440-4914-8A8B-4D93F85B4A95}" type="presParOf" srcId="{93FD5F49-77C9-46B8-B86F-8BD05AF26CF6}" destId="{D447E68C-6CD2-4589-B26D-C164FF58FFC3}" srcOrd="12" destOrd="0" presId="urn:microsoft.com/office/officeart/2005/8/layout/list1"/>
    <dgm:cxn modelId="{7042D965-B2B4-403F-A22E-6E7EA1952D61}" type="presParOf" srcId="{D447E68C-6CD2-4589-B26D-C164FF58FFC3}" destId="{6536456F-555F-42C7-9DB2-05E5B56F75FA}" srcOrd="0" destOrd="0" presId="urn:microsoft.com/office/officeart/2005/8/layout/list1"/>
    <dgm:cxn modelId="{E467A255-48E7-4900-B159-607A5E00F7D9}" type="presParOf" srcId="{D447E68C-6CD2-4589-B26D-C164FF58FFC3}" destId="{80A5F455-A963-432A-87C4-19E94765BBCB}" srcOrd="1" destOrd="0" presId="urn:microsoft.com/office/officeart/2005/8/layout/list1"/>
    <dgm:cxn modelId="{57206A93-8AB9-4133-9CFC-D2DEBA4CA99A}" type="presParOf" srcId="{93FD5F49-77C9-46B8-B86F-8BD05AF26CF6}" destId="{E49ED751-64E3-4D6B-AF19-937C0DD133F4}" srcOrd="13" destOrd="0" presId="urn:microsoft.com/office/officeart/2005/8/layout/list1"/>
    <dgm:cxn modelId="{4C21AC9F-48CD-4C70-909E-20B4B7DA2285}" type="presParOf" srcId="{93FD5F49-77C9-46B8-B86F-8BD05AF26CF6}" destId="{92781EE4-0BDD-4218-92B1-00499F020544}"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63C244-CE82-4FD2-B857-199AE42D92B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AB6525C-01F9-4DEE-849B-253EB9262A93}">
      <dgm:prSet/>
      <dgm:spPr/>
      <dgm:t>
        <a:bodyPr/>
        <a:lstStyle/>
        <a:p>
          <a:pPr rtl="0"/>
          <a:r>
            <a:rPr lang="en-US">
              <a:effectLst/>
              <a:latin typeface="Calibri"/>
              <a:ea typeface="Calibri"/>
              <a:cs typeface="Times New Roman"/>
            </a:rPr>
            <a:t>Community-Based Participatory Research </a:t>
          </a:r>
          <a:endParaRPr lang="en-US" dirty="0">
            <a:effectLst/>
            <a:latin typeface="Calibri"/>
            <a:ea typeface="Calibri"/>
            <a:cs typeface="Times New Roman"/>
          </a:endParaRPr>
        </a:p>
      </dgm:t>
    </dgm:pt>
    <dgm:pt modelId="{E3FAB914-0EFF-470C-8F59-208070C634F7}" type="parTrans" cxnId="{35365F2C-D9B9-41C0-8DA3-66183991DD37}">
      <dgm:prSet/>
      <dgm:spPr/>
      <dgm:t>
        <a:bodyPr/>
        <a:lstStyle/>
        <a:p>
          <a:endParaRPr lang="en-US"/>
        </a:p>
      </dgm:t>
    </dgm:pt>
    <dgm:pt modelId="{0096B582-C696-4B5C-8052-4653A6FB41DA}" type="sibTrans" cxnId="{35365F2C-D9B9-41C0-8DA3-66183991DD37}">
      <dgm:prSet/>
      <dgm:spPr/>
      <dgm:t>
        <a:bodyPr/>
        <a:lstStyle/>
        <a:p>
          <a:endParaRPr lang="en-US"/>
        </a:p>
      </dgm:t>
    </dgm:pt>
    <dgm:pt modelId="{84FAB690-7B29-4262-A504-D7DD16B19ED0}">
      <dgm:prSet/>
      <dgm:spPr/>
      <dgm:t>
        <a:bodyPr/>
        <a:lstStyle/>
        <a:p>
          <a:pPr rtl="0"/>
          <a:r>
            <a:rPr lang="en-US">
              <a:effectLst/>
              <a:latin typeface="Calibri"/>
              <a:ea typeface="Calibri"/>
              <a:cs typeface="Times New Roman"/>
            </a:rPr>
            <a:t>Patient-Centered Outcomes Research </a:t>
          </a:r>
          <a:endParaRPr lang="en-US" dirty="0">
            <a:effectLst/>
            <a:latin typeface="Calibri"/>
            <a:ea typeface="Calibri"/>
            <a:cs typeface="Times New Roman"/>
          </a:endParaRPr>
        </a:p>
      </dgm:t>
    </dgm:pt>
    <dgm:pt modelId="{761E8CF3-3579-447C-9DF5-D3AE78F8801E}" type="parTrans" cxnId="{3E04922D-75AF-4285-9719-12B660F66E00}">
      <dgm:prSet/>
      <dgm:spPr/>
      <dgm:t>
        <a:bodyPr/>
        <a:lstStyle/>
        <a:p>
          <a:endParaRPr lang="en-US"/>
        </a:p>
      </dgm:t>
    </dgm:pt>
    <dgm:pt modelId="{E8F19081-3319-48DA-9670-62631A943777}" type="sibTrans" cxnId="{3E04922D-75AF-4285-9719-12B660F66E00}">
      <dgm:prSet/>
      <dgm:spPr/>
      <dgm:t>
        <a:bodyPr/>
        <a:lstStyle/>
        <a:p>
          <a:endParaRPr lang="en-US"/>
        </a:p>
      </dgm:t>
    </dgm:pt>
    <dgm:pt modelId="{7335B78D-A2AD-4718-8AEB-25A419410A8E}">
      <dgm:prSet/>
      <dgm:spPr/>
      <dgm:t>
        <a:bodyPr/>
        <a:lstStyle/>
        <a:p>
          <a:pPr rtl="0"/>
          <a:r>
            <a:rPr lang="en-US">
              <a:effectLst/>
              <a:latin typeface="Calibri"/>
              <a:ea typeface="Calibri"/>
              <a:cs typeface="Times New Roman"/>
            </a:rPr>
            <a:t>Stakeholder/ User/ Community Engagement</a:t>
          </a:r>
          <a:endParaRPr lang="en-US" dirty="0">
            <a:effectLst/>
            <a:latin typeface="Calibri"/>
            <a:ea typeface="Calibri"/>
            <a:cs typeface="Times New Roman"/>
          </a:endParaRPr>
        </a:p>
      </dgm:t>
    </dgm:pt>
    <dgm:pt modelId="{0BA8C169-9393-48D4-92E9-1C788DA52CDC}" type="parTrans" cxnId="{AB98B0DC-BAF3-45B2-A7FF-6FD63175EAE2}">
      <dgm:prSet/>
      <dgm:spPr/>
      <dgm:t>
        <a:bodyPr/>
        <a:lstStyle/>
        <a:p>
          <a:endParaRPr lang="en-US"/>
        </a:p>
      </dgm:t>
    </dgm:pt>
    <dgm:pt modelId="{9B581FFC-A0DC-486F-9A6D-0169D99F531A}" type="sibTrans" cxnId="{AB98B0DC-BAF3-45B2-A7FF-6FD63175EAE2}">
      <dgm:prSet/>
      <dgm:spPr/>
      <dgm:t>
        <a:bodyPr/>
        <a:lstStyle/>
        <a:p>
          <a:endParaRPr lang="en-US"/>
        </a:p>
      </dgm:t>
    </dgm:pt>
    <dgm:pt modelId="{51333CDF-05ED-4A19-9344-F9484EB308D7}">
      <dgm:prSet/>
      <dgm:spPr/>
      <dgm:t>
        <a:bodyPr/>
        <a:lstStyle/>
        <a:p>
          <a:pPr rtl="0"/>
          <a:r>
            <a:rPr lang="en-US"/>
            <a:t>Public Participant Involvement Engagement</a:t>
          </a:r>
          <a:r>
            <a:rPr lang="en-US">
              <a:latin typeface="Gill Sans MT" panose="020B0502020104020203"/>
            </a:rPr>
            <a:t> </a:t>
          </a:r>
          <a:endParaRPr lang="en-US" dirty="0">
            <a:effectLst/>
            <a:latin typeface="Calibri" panose="020F0502020204030204" pitchFamily="34" charset="0"/>
            <a:cs typeface="Times New Roman" panose="02020603050405020304" pitchFamily="18" charset="0"/>
          </a:endParaRPr>
        </a:p>
      </dgm:t>
    </dgm:pt>
    <dgm:pt modelId="{3900D77D-A07A-452E-AABF-A11ACF17F465}" type="parTrans" cxnId="{3B82CE55-13B4-4E78-9F54-C86DDB96365E}">
      <dgm:prSet/>
      <dgm:spPr/>
      <dgm:t>
        <a:bodyPr/>
        <a:lstStyle/>
        <a:p>
          <a:endParaRPr lang="en-US"/>
        </a:p>
      </dgm:t>
    </dgm:pt>
    <dgm:pt modelId="{B3909870-4B24-4C35-902B-7587B63F66F4}" type="sibTrans" cxnId="{3B82CE55-13B4-4E78-9F54-C86DDB96365E}">
      <dgm:prSet/>
      <dgm:spPr/>
      <dgm:t>
        <a:bodyPr/>
        <a:lstStyle/>
        <a:p>
          <a:endParaRPr lang="en-US"/>
        </a:p>
      </dgm:t>
    </dgm:pt>
    <dgm:pt modelId="{11D02DA3-2225-41E2-9004-8BCAFE0F930A}" type="pres">
      <dgm:prSet presAssocID="{9C63C244-CE82-4FD2-B857-199AE42D92B3}" presName="Name0" presStyleCnt="0">
        <dgm:presLayoutVars>
          <dgm:chMax val="7"/>
          <dgm:chPref val="7"/>
          <dgm:dir/>
        </dgm:presLayoutVars>
      </dgm:prSet>
      <dgm:spPr/>
    </dgm:pt>
    <dgm:pt modelId="{68CC3F4A-11F5-49F3-BF66-F390C7A0D940}" type="pres">
      <dgm:prSet presAssocID="{9C63C244-CE82-4FD2-B857-199AE42D92B3}" presName="Name1" presStyleCnt="0"/>
      <dgm:spPr/>
    </dgm:pt>
    <dgm:pt modelId="{2FAE95B1-6AA9-458D-8B3D-082B9DBB3F70}" type="pres">
      <dgm:prSet presAssocID="{9C63C244-CE82-4FD2-B857-199AE42D92B3}" presName="cycle" presStyleCnt="0"/>
      <dgm:spPr/>
    </dgm:pt>
    <dgm:pt modelId="{DDCE10D8-223A-444D-9CBD-CBFC8455B46D}" type="pres">
      <dgm:prSet presAssocID="{9C63C244-CE82-4FD2-B857-199AE42D92B3}" presName="srcNode" presStyleLbl="node1" presStyleIdx="0" presStyleCnt="4"/>
      <dgm:spPr/>
    </dgm:pt>
    <dgm:pt modelId="{F9079808-1F45-40C5-8739-57F749CEE40A}" type="pres">
      <dgm:prSet presAssocID="{9C63C244-CE82-4FD2-B857-199AE42D92B3}" presName="conn" presStyleLbl="parChTrans1D2" presStyleIdx="0" presStyleCnt="1"/>
      <dgm:spPr/>
    </dgm:pt>
    <dgm:pt modelId="{17ADDA44-1F08-4630-ADBC-E12AC8A3A42B}" type="pres">
      <dgm:prSet presAssocID="{9C63C244-CE82-4FD2-B857-199AE42D92B3}" presName="extraNode" presStyleLbl="node1" presStyleIdx="0" presStyleCnt="4"/>
      <dgm:spPr/>
    </dgm:pt>
    <dgm:pt modelId="{B227DBED-C557-4493-AD1E-CDBC88FB4DC5}" type="pres">
      <dgm:prSet presAssocID="{9C63C244-CE82-4FD2-B857-199AE42D92B3}" presName="dstNode" presStyleLbl="node1" presStyleIdx="0" presStyleCnt="4"/>
      <dgm:spPr/>
    </dgm:pt>
    <dgm:pt modelId="{FE9F8DB0-A8F9-48F7-98F4-DE24FE665666}" type="pres">
      <dgm:prSet presAssocID="{EAB6525C-01F9-4DEE-849B-253EB9262A93}" presName="text_1" presStyleLbl="node1" presStyleIdx="0" presStyleCnt="4">
        <dgm:presLayoutVars>
          <dgm:bulletEnabled val="1"/>
        </dgm:presLayoutVars>
      </dgm:prSet>
      <dgm:spPr/>
    </dgm:pt>
    <dgm:pt modelId="{3CD295DE-2746-4E7A-B768-52D614BC6A67}" type="pres">
      <dgm:prSet presAssocID="{EAB6525C-01F9-4DEE-849B-253EB9262A93}" presName="accent_1" presStyleCnt="0"/>
      <dgm:spPr/>
    </dgm:pt>
    <dgm:pt modelId="{8EA621D8-D29E-4491-B1DA-FCC9CF94B000}" type="pres">
      <dgm:prSet presAssocID="{EAB6525C-01F9-4DEE-849B-253EB9262A93}" presName="accentRepeatNode" presStyleLbl="solidFgAcc1" presStyleIdx="0" presStyleCnt="4"/>
      <dgm:spPr>
        <a:prstGeom prst="star5">
          <a:avLst/>
        </a:prstGeom>
        <a:solidFill>
          <a:schemeClr val="accent2"/>
        </a:solidFill>
      </dgm:spPr>
    </dgm:pt>
    <dgm:pt modelId="{841BF51E-5FE2-4E94-879D-540EEBD53070}" type="pres">
      <dgm:prSet presAssocID="{84FAB690-7B29-4262-A504-D7DD16B19ED0}" presName="text_2" presStyleLbl="node1" presStyleIdx="1" presStyleCnt="4">
        <dgm:presLayoutVars>
          <dgm:bulletEnabled val="1"/>
        </dgm:presLayoutVars>
      </dgm:prSet>
      <dgm:spPr/>
    </dgm:pt>
    <dgm:pt modelId="{ED1562A8-D145-42CA-87CE-3FECA2E7CE12}" type="pres">
      <dgm:prSet presAssocID="{84FAB690-7B29-4262-A504-D7DD16B19ED0}" presName="accent_2" presStyleCnt="0"/>
      <dgm:spPr/>
    </dgm:pt>
    <dgm:pt modelId="{A70AF912-6978-4F75-B39F-51B82998AD74}" type="pres">
      <dgm:prSet presAssocID="{84FAB690-7B29-4262-A504-D7DD16B19ED0}" presName="accentRepeatNode" presStyleLbl="solidFgAcc1" presStyleIdx="1" presStyleCnt="4"/>
      <dgm:spPr>
        <a:prstGeom prst="star5">
          <a:avLst/>
        </a:prstGeom>
        <a:solidFill>
          <a:schemeClr val="accent2"/>
        </a:solidFill>
      </dgm:spPr>
    </dgm:pt>
    <dgm:pt modelId="{02F42E64-B1DD-48AD-9BC0-F5D3F366A8D1}" type="pres">
      <dgm:prSet presAssocID="{7335B78D-A2AD-4718-8AEB-25A419410A8E}" presName="text_3" presStyleLbl="node1" presStyleIdx="2" presStyleCnt="4">
        <dgm:presLayoutVars>
          <dgm:bulletEnabled val="1"/>
        </dgm:presLayoutVars>
      </dgm:prSet>
      <dgm:spPr/>
    </dgm:pt>
    <dgm:pt modelId="{F14756EC-95CD-495C-9E55-EC1BD1AEDF51}" type="pres">
      <dgm:prSet presAssocID="{7335B78D-A2AD-4718-8AEB-25A419410A8E}" presName="accent_3" presStyleCnt="0"/>
      <dgm:spPr/>
    </dgm:pt>
    <dgm:pt modelId="{C05DAD51-DD2D-4E38-A853-B3CB2C8CE2A1}" type="pres">
      <dgm:prSet presAssocID="{7335B78D-A2AD-4718-8AEB-25A419410A8E}" presName="accentRepeatNode" presStyleLbl="solidFgAcc1" presStyleIdx="2" presStyleCnt="4"/>
      <dgm:spPr>
        <a:prstGeom prst="star5">
          <a:avLst/>
        </a:prstGeom>
        <a:solidFill>
          <a:schemeClr val="accent2"/>
        </a:solidFill>
      </dgm:spPr>
    </dgm:pt>
    <dgm:pt modelId="{71828387-BF2C-4A7E-85EE-E032A50C98BA}" type="pres">
      <dgm:prSet presAssocID="{51333CDF-05ED-4A19-9344-F9484EB308D7}" presName="text_4" presStyleLbl="node1" presStyleIdx="3" presStyleCnt="4">
        <dgm:presLayoutVars>
          <dgm:bulletEnabled val="1"/>
        </dgm:presLayoutVars>
      </dgm:prSet>
      <dgm:spPr/>
    </dgm:pt>
    <dgm:pt modelId="{A865566B-C40A-4F42-9BCE-14047EBCE95B}" type="pres">
      <dgm:prSet presAssocID="{51333CDF-05ED-4A19-9344-F9484EB308D7}" presName="accent_4" presStyleCnt="0"/>
      <dgm:spPr/>
    </dgm:pt>
    <dgm:pt modelId="{3FC8408E-BE5A-4D99-926D-2CE87608C579}" type="pres">
      <dgm:prSet presAssocID="{51333CDF-05ED-4A19-9344-F9484EB308D7}" presName="accentRepeatNode" presStyleLbl="solidFgAcc1" presStyleIdx="3" presStyleCnt="4"/>
      <dgm:spPr>
        <a:prstGeom prst="star5">
          <a:avLst/>
        </a:prstGeom>
        <a:solidFill>
          <a:schemeClr val="accent2"/>
        </a:solidFill>
      </dgm:spPr>
    </dgm:pt>
  </dgm:ptLst>
  <dgm:cxnLst>
    <dgm:cxn modelId="{CCCEF10A-FB94-4343-8E62-730ECDC3C8E8}" type="presOf" srcId="{9C63C244-CE82-4FD2-B857-199AE42D92B3}" destId="{11D02DA3-2225-41E2-9004-8BCAFE0F930A}" srcOrd="0" destOrd="0" presId="urn:microsoft.com/office/officeart/2008/layout/VerticalCurvedList"/>
    <dgm:cxn modelId="{35365F2C-D9B9-41C0-8DA3-66183991DD37}" srcId="{9C63C244-CE82-4FD2-B857-199AE42D92B3}" destId="{EAB6525C-01F9-4DEE-849B-253EB9262A93}" srcOrd="0" destOrd="0" parTransId="{E3FAB914-0EFF-470C-8F59-208070C634F7}" sibTransId="{0096B582-C696-4B5C-8052-4653A6FB41DA}"/>
    <dgm:cxn modelId="{3E04922D-75AF-4285-9719-12B660F66E00}" srcId="{9C63C244-CE82-4FD2-B857-199AE42D92B3}" destId="{84FAB690-7B29-4262-A504-D7DD16B19ED0}" srcOrd="1" destOrd="0" parTransId="{761E8CF3-3579-447C-9DF5-D3AE78F8801E}" sibTransId="{E8F19081-3319-48DA-9670-62631A943777}"/>
    <dgm:cxn modelId="{3B82CE55-13B4-4E78-9F54-C86DDB96365E}" srcId="{9C63C244-CE82-4FD2-B857-199AE42D92B3}" destId="{51333CDF-05ED-4A19-9344-F9484EB308D7}" srcOrd="3" destOrd="0" parTransId="{3900D77D-A07A-452E-AABF-A11ACF17F465}" sibTransId="{B3909870-4B24-4C35-902B-7587B63F66F4}"/>
    <dgm:cxn modelId="{3872348D-7CED-47FD-B93E-7243F2E20C34}" type="presOf" srcId="{51333CDF-05ED-4A19-9344-F9484EB308D7}" destId="{71828387-BF2C-4A7E-85EE-E032A50C98BA}" srcOrd="0" destOrd="0" presId="urn:microsoft.com/office/officeart/2008/layout/VerticalCurvedList"/>
    <dgm:cxn modelId="{D1C0BD93-CB56-4E86-BD8C-ECFA712615C7}" type="presOf" srcId="{7335B78D-A2AD-4718-8AEB-25A419410A8E}" destId="{02F42E64-B1DD-48AD-9BC0-F5D3F366A8D1}" srcOrd="0" destOrd="0" presId="urn:microsoft.com/office/officeart/2008/layout/VerticalCurvedList"/>
    <dgm:cxn modelId="{4E6EFAAB-4F10-4467-A2EB-3D05163FEAF1}" type="presOf" srcId="{0096B582-C696-4B5C-8052-4653A6FB41DA}" destId="{F9079808-1F45-40C5-8739-57F749CEE40A}" srcOrd="0" destOrd="0" presId="urn:microsoft.com/office/officeart/2008/layout/VerticalCurvedList"/>
    <dgm:cxn modelId="{697897B5-4507-47B9-A71A-F8EEA68AE067}" type="presOf" srcId="{84FAB690-7B29-4262-A504-D7DD16B19ED0}" destId="{841BF51E-5FE2-4E94-879D-540EEBD53070}" srcOrd="0" destOrd="0" presId="urn:microsoft.com/office/officeart/2008/layout/VerticalCurvedList"/>
    <dgm:cxn modelId="{AB98B0DC-BAF3-45B2-A7FF-6FD63175EAE2}" srcId="{9C63C244-CE82-4FD2-B857-199AE42D92B3}" destId="{7335B78D-A2AD-4718-8AEB-25A419410A8E}" srcOrd="2" destOrd="0" parTransId="{0BA8C169-9393-48D4-92E9-1C788DA52CDC}" sibTransId="{9B581FFC-A0DC-486F-9A6D-0169D99F531A}"/>
    <dgm:cxn modelId="{2456B4FF-C584-41B1-A82B-C0C37B978C4D}" type="presOf" srcId="{EAB6525C-01F9-4DEE-849B-253EB9262A93}" destId="{FE9F8DB0-A8F9-48F7-98F4-DE24FE665666}" srcOrd="0" destOrd="0" presId="urn:microsoft.com/office/officeart/2008/layout/VerticalCurvedList"/>
    <dgm:cxn modelId="{B4EDE318-46A2-4048-8948-7A2A32515F4C}" type="presParOf" srcId="{11D02DA3-2225-41E2-9004-8BCAFE0F930A}" destId="{68CC3F4A-11F5-49F3-BF66-F390C7A0D940}" srcOrd="0" destOrd="0" presId="urn:microsoft.com/office/officeart/2008/layout/VerticalCurvedList"/>
    <dgm:cxn modelId="{48144DAB-205F-4C17-80D0-59C056061B85}" type="presParOf" srcId="{68CC3F4A-11F5-49F3-BF66-F390C7A0D940}" destId="{2FAE95B1-6AA9-458D-8B3D-082B9DBB3F70}" srcOrd="0" destOrd="0" presId="urn:microsoft.com/office/officeart/2008/layout/VerticalCurvedList"/>
    <dgm:cxn modelId="{7E7B3DF3-16B9-4725-AC4D-B85428B3FCCB}" type="presParOf" srcId="{2FAE95B1-6AA9-458D-8B3D-082B9DBB3F70}" destId="{DDCE10D8-223A-444D-9CBD-CBFC8455B46D}" srcOrd="0" destOrd="0" presId="urn:microsoft.com/office/officeart/2008/layout/VerticalCurvedList"/>
    <dgm:cxn modelId="{C115E4D0-6342-4BC9-94FB-3B8E1C780D77}" type="presParOf" srcId="{2FAE95B1-6AA9-458D-8B3D-082B9DBB3F70}" destId="{F9079808-1F45-40C5-8739-57F749CEE40A}" srcOrd="1" destOrd="0" presId="urn:microsoft.com/office/officeart/2008/layout/VerticalCurvedList"/>
    <dgm:cxn modelId="{B8D3A94F-BCE5-41D8-A3D0-28BE0C4C86F4}" type="presParOf" srcId="{2FAE95B1-6AA9-458D-8B3D-082B9DBB3F70}" destId="{17ADDA44-1F08-4630-ADBC-E12AC8A3A42B}" srcOrd="2" destOrd="0" presId="urn:microsoft.com/office/officeart/2008/layout/VerticalCurvedList"/>
    <dgm:cxn modelId="{CECB8D2E-B992-4CF1-8A2B-10A5A898CB77}" type="presParOf" srcId="{2FAE95B1-6AA9-458D-8B3D-082B9DBB3F70}" destId="{B227DBED-C557-4493-AD1E-CDBC88FB4DC5}" srcOrd="3" destOrd="0" presId="urn:microsoft.com/office/officeart/2008/layout/VerticalCurvedList"/>
    <dgm:cxn modelId="{73BEAA49-73E1-4906-B0AB-92AEC70B9659}" type="presParOf" srcId="{68CC3F4A-11F5-49F3-BF66-F390C7A0D940}" destId="{FE9F8DB0-A8F9-48F7-98F4-DE24FE665666}" srcOrd="1" destOrd="0" presId="urn:microsoft.com/office/officeart/2008/layout/VerticalCurvedList"/>
    <dgm:cxn modelId="{6D8FD3B4-258B-4DEC-8BE4-E370AE9B37B7}" type="presParOf" srcId="{68CC3F4A-11F5-49F3-BF66-F390C7A0D940}" destId="{3CD295DE-2746-4E7A-B768-52D614BC6A67}" srcOrd="2" destOrd="0" presId="urn:microsoft.com/office/officeart/2008/layout/VerticalCurvedList"/>
    <dgm:cxn modelId="{8454F35E-472D-4E9C-B169-FAE45CC0FB2E}" type="presParOf" srcId="{3CD295DE-2746-4E7A-B768-52D614BC6A67}" destId="{8EA621D8-D29E-4491-B1DA-FCC9CF94B000}" srcOrd="0" destOrd="0" presId="urn:microsoft.com/office/officeart/2008/layout/VerticalCurvedList"/>
    <dgm:cxn modelId="{6FA08535-920F-4247-8494-E4CB0E592724}" type="presParOf" srcId="{68CC3F4A-11F5-49F3-BF66-F390C7A0D940}" destId="{841BF51E-5FE2-4E94-879D-540EEBD53070}" srcOrd="3" destOrd="0" presId="urn:microsoft.com/office/officeart/2008/layout/VerticalCurvedList"/>
    <dgm:cxn modelId="{DA9A71A9-2587-4F9B-AD2D-8BC4592D4C1B}" type="presParOf" srcId="{68CC3F4A-11F5-49F3-BF66-F390C7A0D940}" destId="{ED1562A8-D145-42CA-87CE-3FECA2E7CE12}" srcOrd="4" destOrd="0" presId="urn:microsoft.com/office/officeart/2008/layout/VerticalCurvedList"/>
    <dgm:cxn modelId="{E43BA31C-1B23-440F-A1DD-4C2EC26B9417}" type="presParOf" srcId="{ED1562A8-D145-42CA-87CE-3FECA2E7CE12}" destId="{A70AF912-6978-4F75-B39F-51B82998AD74}" srcOrd="0" destOrd="0" presId="urn:microsoft.com/office/officeart/2008/layout/VerticalCurvedList"/>
    <dgm:cxn modelId="{FC135773-83F0-4E27-937F-D605E6180A53}" type="presParOf" srcId="{68CC3F4A-11F5-49F3-BF66-F390C7A0D940}" destId="{02F42E64-B1DD-48AD-9BC0-F5D3F366A8D1}" srcOrd="5" destOrd="0" presId="urn:microsoft.com/office/officeart/2008/layout/VerticalCurvedList"/>
    <dgm:cxn modelId="{2FE2EE17-C8BE-406A-BF11-1914178E3DD5}" type="presParOf" srcId="{68CC3F4A-11F5-49F3-BF66-F390C7A0D940}" destId="{F14756EC-95CD-495C-9E55-EC1BD1AEDF51}" srcOrd="6" destOrd="0" presId="urn:microsoft.com/office/officeart/2008/layout/VerticalCurvedList"/>
    <dgm:cxn modelId="{D9C5144F-BA1F-4E2B-A9DB-4B92E14BFFFF}" type="presParOf" srcId="{F14756EC-95CD-495C-9E55-EC1BD1AEDF51}" destId="{C05DAD51-DD2D-4E38-A853-B3CB2C8CE2A1}" srcOrd="0" destOrd="0" presId="urn:microsoft.com/office/officeart/2008/layout/VerticalCurvedList"/>
    <dgm:cxn modelId="{5AB011A6-85F6-4126-A8C7-E69968C93D8E}" type="presParOf" srcId="{68CC3F4A-11F5-49F3-BF66-F390C7A0D940}" destId="{71828387-BF2C-4A7E-85EE-E032A50C98BA}" srcOrd="7" destOrd="0" presId="urn:microsoft.com/office/officeart/2008/layout/VerticalCurvedList"/>
    <dgm:cxn modelId="{B77A5153-7FE9-481D-8B3D-1188A55A46AE}" type="presParOf" srcId="{68CC3F4A-11F5-49F3-BF66-F390C7A0D940}" destId="{A865566B-C40A-4F42-9BCE-14047EBCE95B}" srcOrd="8" destOrd="0" presId="urn:microsoft.com/office/officeart/2008/layout/VerticalCurvedList"/>
    <dgm:cxn modelId="{135DE15D-BDC5-4ECF-911D-BDAD9A33CCFD}" type="presParOf" srcId="{A865566B-C40A-4F42-9BCE-14047EBCE95B}" destId="{3FC8408E-BE5A-4D99-926D-2CE87608C57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2646D6-04C2-4DE7-AFF0-FAB52CBB6E6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FA6E878-26BA-4B4E-924E-0CB286D0ACBD}">
      <dgm:prSet custT="1"/>
      <dgm:spPr/>
      <dgm:t>
        <a:bodyPr/>
        <a:lstStyle/>
        <a:p>
          <a:pPr>
            <a:lnSpc>
              <a:spcPct val="100000"/>
            </a:lnSpc>
          </a:pPr>
          <a:r>
            <a:rPr lang="en-US" sz="2300" dirty="0"/>
            <a:t>Designing research questions</a:t>
          </a:r>
        </a:p>
      </dgm:t>
    </dgm:pt>
    <dgm:pt modelId="{96829803-70E3-430B-9F9A-0F8FE82970B6}" type="parTrans" cxnId="{EBEE820A-B4B1-4E95-8C66-EC66889C0753}">
      <dgm:prSet/>
      <dgm:spPr/>
      <dgm:t>
        <a:bodyPr/>
        <a:lstStyle/>
        <a:p>
          <a:endParaRPr lang="en-US"/>
        </a:p>
      </dgm:t>
    </dgm:pt>
    <dgm:pt modelId="{9599814C-5194-4721-B3C5-0AA64145843F}" type="sibTrans" cxnId="{EBEE820A-B4B1-4E95-8C66-EC66889C0753}">
      <dgm:prSet/>
      <dgm:spPr/>
      <dgm:t>
        <a:bodyPr/>
        <a:lstStyle/>
        <a:p>
          <a:endParaRPr lang="en-US"/>
        </a:p>
      </dgm:t>
    </dgm:pt>
    <dgm:pt modelId="{04D71F68-EE84-4211-AE1D-1054A429BA54}">
      <dgm:prSet custT="1"/>
      <dgm:spPr/>
      <dgm:t>
        <a:bodyPr/>
        <a:lstStyle/>
        <a:p>
          <a:pPr>
            <a:lnSpc>
              <a:spcPct val="100000"/>
            </a:lnSpc>
          </a:pPr>
          <a:r>
            <a:rPr lang="en-US" sz="2300" dirty="0"/>
            <a:t>Developing research materials </a:t>
          </a:r>
        </a:p>
      </dgm:t>
    </dgm:pt>
    <dgm:pt modelId="{C1233199-E030-4D8E-931D-EAAC9FBF7BF6}" type="parTrans" cxnId="{E08FA2B1-0CA2-4A87-9123-08B88F0054CD}">
      <dgm:prSet/>
      <dgm:spPr/>
      <dgm:t>
        <a:bodyPr/>
        <a:lstStyle/>
        <a:p>
          <a:endParaRPr lang="en-US"/>
        </a:p>
      </dgm:t>
    </dgm:pt>
    <dgm:pt modelId="{46D27669-9A83-466E-92E0-009E8704EA74}" type="sibTrans" cxnId="{E08FA2B1-0CA2-4A87-9123-08B88F0054CD}">
      <dgm:prSet/>
      <dgm:spPr/>
      <dgm:t>
        <a:bodyPr/>
        <a:lstStyle/>
        <a:p>
          <a:endParaRPr lang="en-US"/>
        </a:p>
      </dgm:t>
    </dgm:pt>
    <dgm:pt modelId="{A6D71005-FEE7-4295-BE58-3A77DDA5F161}">
      <dgm:prSet custT="1"/>
      <dgm:spPr/>
      <dgm:t>
        <a:bodyPr/>
        <a:lstStyle/>
        <a:p>
          <a:pPr>
            <a:lnSpc>
              <a:spcPct val="100000"/>
            </a:lnSpc>
          </a:pPr>
          <a:r>
            <a:rPr lang="en-US" sz="2300" dirty="0"/>
            <a:t>Choosing data collection strategies and collecting data</a:t>
          </a:r>
        </a:p>
      </dgm:t>
    </dgm:pt>
    <dgm:pt modelId="{F2474F54-EF90-4988-82A0-D37D72428C2E}" type="parTrans" cxnId="{EF3AF19D-E69B-410F-998A-866111DA1184}">
      <dgm:prSet/>
      <dgm:spPr/>
      <dgm:t>
        <a:bodyPr/>
        <a:lstStyle/>
        <a:p>
          <a:endParaRPr lang="en-US"/>
        </a:p>
      </dgm:t>
    </dgm:pt>
    <dgm:pt modelId="{276BA6ED-4E81-4D21-A0E0-BCF5BAB776C7}" type="sibTrans" cxnId="{EF3AF19D-E69B-410F-998A-866111DA1184}">
      <dgm:prSet/>
      <dgm:spPr/>
      <dgm:t>
        <a:bodyPr/>
        <a:lstStyle/>
        <a:p>
          <a:endParaRPr lang="en-US"/>
        </a:p>
      </dgm:t>
    </dgm:pt>
    <dgm:pt modelId="{DABE9518-5408-4D9D-8AFA-0EFAD31F5483}">
      <dgm:prSet custT="1"/>
      <dgm:spPr/>
      <dgm:t>
        <a:bodyPr/>
        <a:lstStyle/>
        <a:p>
          <a:pPr>
            <a:lnSpc>
              <a:spcPct val="100000"/>
            </a:lnSpc>
          </a:pPr>
          <a:r>
            <a:rPr lang="en-US" sz="2300" dirty="0"/>
            <a:t>Interpreting findings</a:t>
          </a:r>
        </a:p>
      </dgm:t>
    </dgm:pt>
    <dgm:pt modelId="{45957703-4402-45CB-8F88-B8F2E149A1AE}" type="parTrans" cxnId="{D032AFE0-C376-4E5D-A6B0-B7748B2F8EE3}">
      <dgm:prSet/>
      <dgm:spPr/>
      <dgm:t>
        <a:bodyPr/>
        <a:lstStyle/>
        <a:p>
          <a:endParaRPr lang="en-US"/>
        </a:p>
      </dgm:t>
    </dgm:pt>
    <dgm:pt modelId="{8EB51721-9068-4C77-9D42-265085542194}" type="sibTrans" cxnId="{D032AFE0-C376-4E5D-A6B0-B7748B2F8EE3}">
      <dgm:prSet/>
      <dgm:spPr/>
      <dgm:t>
        <a:bodyPr/>
        <a:lstStyle/>
        <a:p>
          <a:endParaRPr lang="en-US"/>
        </a:p>
      </dgm:t>
    </dgm:pt>
    <dgm:pt modelId="{492D955F-2CE5-448E-94FD-B5B49612BBD7}">
      <dgm:prSet custT="1"/>
      <dgm:spPr/>
      <dgm:t>
        <a:bodyPr/>
        <a:lstStyle/>
        <a:p>
          <a:pPr>
            <a:lnSpc>
              <a:spcPct val="100000"/>
            </a:lnSpc>
          </a:pPr>
          <a:r>
            <a:rPr lang="en-US" sz="2300" dirty="0"/>
            <a:t>Writing reports and journal articles</a:t>
          </a:r>
        </a:p>
      </dgm:t>
    </dgm:pt>
    <dgm:pt modelId="{C14A78D6-C7A5-417E-92A5-DCDC6B3A7E66}" type="parTrans" cxnId="{3DB616E5-5892-43A3-8125-9AA64676AEB4}">
      <dgm:prSet/>
      <dgm:spPr/>
      <dgm:t>
        <a:bodyPr/>
        <a:lstStyle/>
        <a:p>
          <a:endParaRPr lang="en-US"/>
        </a:p>
      </dgm:t>
    </dgm:pt>
    <dgm:pt modelId="{8EBE9EC8-87C9-45C4-BD68-45B547C4DC56}" type="sibTrans" cxnId="{3DB616E5-5892-43A3-8125-9AA64676AEB4}">
      <dgm:prSet/>
      <dgm:spPr/>
      <dgm:t>
        <a:bodyPr/>
        <a:lstStyle/>
        <a:p>
          <a:endParaRPr lang="en-US"/>
        </a:p>
      </dgm:t>
    </dgm:pt>
    <dgm:pt modelId="{6E7EAA94-2DB5-4C1B-89FE-06FC6A26C73D}">
      <dgm:prSet custT="1"/>
      <dgm:spPr/>
      <dgm:t>
        <a:bodyPr/>
        <a:lstStyle/>
        <a:p>
          <a:pPr>
            <a:lnSpc>
              <a:spcPct val="100000"/>
            </a:lnSpc>
          </a:pPr>
          <a:r>
            <a:rPr lang="en-US" sz="2300" dirty="0"/>
            <a:t>Presenting results and facilitating dissemination strategies</a:t>
          </a:r>
        </a:p>
      </dgm:t>
    </dgm:pt>
    <dgm:pt modelId="{0CB03167-0199-479A-A552-29DCE6A24EFA}" type="parTrans" cxnId="{B23979E0-2800-406F-8741-3B6E486AD3B1}">
      <dgm:prSet/>
      <dgm:spPr/>
      <dgm:t>
        <a:bodyPr/>
        <a:lstStyle/>
        <a:p>
          <a:endParaRPr lang="en-US"/>
        </a:p>
      </dgm:t>
    </dgm:pt>
    <dgm:pt modelId="{CD4EC828-72E6-4817-8155-625CB485EE8D}" type="sibTrans" cxnId="{B23979E0-2800-406F-8741-3B6E486AD3B1}">
      <dgm:prSet/>
      <dgm:spPr/>
      <dgm:t>
        <a:bodyPr/>
        <a:lstStyle/>
        <a:p>
          <a:endParaRPr lang="en-US"/>
        </a:p>
      </dgm:t>
    </dgm:pt>
    <dgm:pt modelId="{8C7FFFFD-8A1C-47A8-AD96-4E03A5E70BAA}" type="pres">
      <dgm:prSet presAssocID="{952646D6-04C2-4DE7-AFF0-FAB52CBB6E68}" presName="root" presStyleCnt="0">
        <dgm:presLayoutVars>
          <dgm:dir/>
          <dgm:resizeHandles val="exact"/>
        </dgm:presLayoutVars>
      </dgm:prSet>
      <dgm:spPr/>
    </dgm:pt>
    <dgm:pt modelId="{61A3476A-78A5-4F44-A554-496778ED8F3F}" type="pres">
      <dgm:prSet presAssocID="{6FA6E878-26BA-4B4E-924E-0CB286D0ACBD}" presName="compNode" presStyleCnt="0"/>
      <dgm:spPr/>
    </dgm:pt>
    <dgm:pt modelId="{5B356CFA-0722-4BCE-A1EA-1ECAC4325475}" type="pres">
      <dgm:prSet presAssocID="{6FA6E878-26BA-4B4E-924E-0CB286D0ACBD}" presName="bgRect" presStyleLbl="bgShp" presStyleIdx="0" presStyleCnt="6"/>
      <dgm:spPr/>
    </dgm:pt>
    <dgm:pt modelId="{C525948A-10B2-4FBA-A725-1E34001D52E2}" type="pres">
      <dgm:prSet presAssocID="{6FA6E878-26BA-4B4E-924E-0CB286D0ACBD}"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lp"/>
        </a:ext>
      </dgm:extLst>
    </dgm:pt>
    <dgm:pt modelId="{D5729293-E7DC-4DEE-8B38-E092E8C702A7}" type="pres">
      <dgm:prSet presAssocID="{6FA6E878-26BA-4B4E-924E-0CB286D0ACBD}" presName="spaceRect" presStyleCnt="0"/>
      <dgm:spPr/>
    </dgm:pt>
    <dgm:pt modelId="{077C401D-BF27-447B-94B2-A901FB704CB0}" type="pres">
      <dgm:prSet presAssocID="{6FA6E878-26BA-4B4E-924E-0CB286D0ACBD}" presName="parTx" presStyleLbl="revTx" presStyleIdx="0" presStyleCnt="6">
        <dgm:presLayoutVars>
          <dgm:chMax val="0"/>
          <dgm:chPref val="0"/>
        </dgm:presLayoutVars>
      </dgm:prSet>
      <dgm:spPr/>
    </dgm:pt>
    <dgm:pt modelId="{3F9CE28C-AD08-4793-AE4B-75022688A224}" type="pres">
      <dgm:prSet presAssocID="{9599814C-5194-4721-B3C5-0AA64145843F}" presName="sibTrans" presStyleCnt="0"/>
      <dgm:spPr/>
    </dgm:pt>
    <dgm:pt modelId="{ABC20173-92E8-421B-AC93-8E515AB23E39}" type="pres">
      <dgm:prSet presAssocID="{04D71F68-EE84-4211-AE1D-1054A429BA54}" presName="compNode" presStyleCnt="0"/>
      <dgm:spPr/>
    </dgm:pt>
    <dgm:pt modelId="{39B4656D-6234-43EB-9C1E-7A64D4256E80}" type="pres">
      <dgm:prSet presAssocID="{04D71F68-EE84-4211-AE1D-1054A429BA54}" presName="bgRect" presStyleLbl="bgShp" presStyleIdx="1" presStyleCnt="6"/>
      <dgm:spPr/>
    </dgm:pt>
    <dgm:pt modelId="{E9861372-196C-48F4-BEAA-25A699B8CD88}" type="pres">
      <dgm:prSet presAssocID="{04D71F68-EE84-4211-AE1D-1054A429BA54}"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lueprint with solid fill"/>
        </a:ext>
      </dgm:extLst>
    </dgm:pt>
    <dgm:pt modelId="{935473B4-2A21-46B6-B6FE-6477E4C4F4D6}" type="pres">
      <dgm:prSet presAssocID="{04D71F68-EE84-4211-AE1D-1054A429BA54}" presName="spaceRect" presStyleCnt="0"/>
      <dgm:spPr/>
    </dgm:pt>
    <dgm:pt modelId="{04D840DA-D9D5-4DB3-9363-1976282D37B2}" type="pres">
      <dgm:prSet presAssocID="{04D71F68-EE84-4211-AE1D-1054A429BA54}" presName="parTx" presStyleLbl="revTx" presStyleIdx="1" presStyleCnt="6">
        <dgm:presLayoutVars>
          <dgm:chMax val="0"/>
          <dgm:chPref val="0"/>
        </dgm:presLayoutVars>
      </dgm:prSet>
      <dgm:spPr/>
    </dgm:pt>
    <dgm:pt modelId="{565C44D1-3E95-4B4C-800E-3BE2FF73137D}" type="pres">
      <dgm:prSet presAssocID="{46D27669-9A83-466E-92E0-009E8704EA74}" presName="sibTrans" presStyleCnt="0"/>
      <dgm:spPr/>
    </dgm:pt>
    <dgm:pt modelId="{C0EFECF8-8B47-47A8-A2D6-EE08BF9134BD}" type="pres">
      <dgm:prSet presAssocID="{A6D71005-FEE7-4295-BE58-3A77DDA5F161}" presName="compNode" presStyleCnt="0"/>
      <dgm:spPr/>
    </dgm:pt>
    <dgm:pt modelId="{C67FA12F-D0C3-462F-BB2D-DC098639B032}" type="pres">
      <dgm:prSet presAssocID="{A6D71005-FEE7-4295-BE58-3A77DDA5F161}" presName="bgRect" presStyleLbl="bgShp" presStyleIdx="2" presStyleCnt="6"/>
      <dgm:spPr/>
    </dgm:pt>
    <dgm:pt modelId="{1F1D7928-3655-42A7-A861-ED06F67F56D4}" type="pres">
      <dgm:prSet presAssocID="{A6D71005-FEE7-4295-BE58-3A77DDA5F16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ar chart"/>
        </a:ext>
      </dgm:extLst>
    </dgm:pt>
    <dgm:pt modelId="{F90966F7-D805-4269-A807-D2545F6B07E4}" type="pres">
      <dgm:prSet presAssocID="{A6D71005-FEE7-4295-BE58-3A77DDA5F161}" presName="spaceRect" presStyleCnt="0"/>
      <dgm:spPr/>
    </dgm:pt>
    <dgm:pt modelId="{65CDDCFC-85BE-4C11-97B3-214F14CC3A27}" type="pres">
      <dgm:prSet presAssocID="{A6D71005-FEE7-4295-BE58-3A77DDA5F161}" presName="parTx" presStyleLbl="revTx" presStyleIdx="2" presStyleCnt="6">
        <dgm:presLayoutVars>
          <dgm:chMax val="0"/>
          <dgm:chPref val="0"/>
        </dgm:presLayoutVars>
      </dgm:prSet>
      <dgm:spPr/>
    </dgm:pt>
    <dgm:pt modelId="{BFE52E6D-93D2-406E-B943-6BCBF9FD2FC2}" type="pres">
      <dgm:prSet presAssocID="{276BA6ED-4E81-4D21-A0E0-BCF5BAB776C7}" presName="sibTrans" presStyleCnt="0"/>
      <dgm:spPr/>
    </dgm:pt>
    <dgm:pt modelId="{4990A584-A331-4536-878F-EF7BCFA2BEBF}" type="pres">
      <dgm:prSet presAssocID="{DABE9518-5408-4D9D-8AFA-0EFAD31F5483}" presName="compNode" presStyleCnt="0"/>
      <dgm:spPr/>
    </dgm:pt>
    <dgm:pt modelId="{E8EE7933-591A-4A78-ADA9-71E992CCF1CA}" type="pres">
      <dgm:prSet presAssocID="{DABE9518-5408-4D9D-8AFA-0EFAD31F5483}" presName="bgRect" presStyleLbl="bgShp" presStyleIdx="3" presStyleCnt="6"/>
      <dgm:spPr/>
    </dgm:pt>
    <dgm:pt modelId="{CBEB4FB1-C5B1-4FB6-925A-992A4825B8F9}" type="pres">
      <dgm:prSet presAssocID="{DABE9518-5408-4D9D-8AFA-0EFAD31F5483}"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gnifying glass"/>
        </a:ext>
      </dgm:extLst>
    </dgm:pt>
    <dgm:pt modelId="{3C8433E1-C07B-43DA-A613-1B48941F9D5F}" type="pres">
      <dgm:prSet presAssocID="{DABE9518-5408-4D9D-8AFA-0EFAD31F5483}" presName="spaceRect" presStyleCnt="0"/>
      <dgm:spPr/>
    </dgm:pt>
    <dgm:pt modelId="{08D97D0D-6A35-4A18-951A-8C620999CC48}" type="pres">
      <dgm:prSet presAssocID="{DABE9518-5408-4D9D-8AFA-0EFAD31F5483}" presName="parTx" presStyleLbl="revTx" presStyleIdx="3" presStyleCnt="6">
        <dgm:presLayoutVars>
          <dgm:chMax val="0"/>
          <dgm:chPref val="0"/>
        </dgm:presLayoutVars>
      </dgm:prSet>
      <dgm:spPr/>
    </dgm:pt>
    <dgm:pt modelId="{53DE830F-B6BF-4E23-BBB6-D8640D7B5EAF}" type="pres">
      <dgm:prSet presAssocID="{8EB51721-9068-4C77-9D42-265085542194}" presName="sibTrans" presStyleCnt="0"/>
      <dgm:spPr/>
    </dgm:pt>
    <dgm:pt modelId="{024F3A4D-8AF6-4BA4-B0AD-796892FA4E6B}" type="pres">
      <dgm:prSet presAssocID="{492D955F-2CE5-448E-94FD-B5B49612BBD7}" presName="compNode" presStyleCnt="0"/>
      <dgm:spPr/>
    </dgm:pt>
    <dgm:pt modelId="{BF266C5A-6071-4292-B8D6-8BD0E80D79FD}" type="pres">
      <dgm:prSet presAssocID="{492D955F-2CE5-448E-94FD-B5B49612BBD7}" presName="bgRect" presStyleLbl="bgShp" presStyleIdx="4" presStyleCnt="6"/>
      <dgm:spPr/>
    </dgm:pt>
    <dgm:pt modelId="{EDBAE6E4-BFE0-4F21-9E31-4AE05BD94480}" type="pres">
      <dgm:prSet presAssocID="{492D955F-2CE5-448E-94FD-B5B49612BBD7}"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Document"/>
        </a:ext>
      </dgm:extLst>
    </dgm:pt>
    <dgm:pt modelId="{9E0E28CC-D984-4C43-959F-0EE18F369CF7}" type="pres">
      <dgm:prSet presAssocID="{492D955F-2CE5-448E-94FD-B5B49612BBD7}" presName="spaceRect" presStyleCnt="0"/>
      <dgm:spPr/>
    </dgm:pt>
    <dgm:pt modelId="{BED5BC61-B79F-4E89-A624-585B82E15FFC}" type="pres">
      <dgm:prSet presAssocID="{492D955F-2CE5-448E-94FD-B5B49612BBD7}" presName="parTx" presStyleLbl="revTx" presStyleIdx="4" presStyleCnt="6">
        <dgm:presLayoutVars>
          <dgm:chMax val="0"/>
          <dgm:chPref val="0"/>
        </dgm:presLayoutVars>
      </dgm:prSet>
      <dgm:spPr/>
    </dgm:pt>
    <dgm:pt modelId="{A3BCDE07-E757-4E04-823B-8B6BF5C2F001}" type="pres">
      <dgm:prSet presAssocID="{8EBE9EC8-87C9-45C4-BD68-45B547C4DC56}" presName="sibTrans" presStyleCnt="0"/>
      <dgm:spPr/>
    </dgm:pt>
    <dgm:pt modelId="{2886E36B-C32D-483E-A180-BEFDB46D5DC2}" type="pres">
      <dgm:prSet presAssocID="{6E7EAA94-2DB5-4C1B-89FE-06FC6A26C73D}" presName="compNode" presStyleCnt="0"/>
      <dgm:spPr/>
    </dgm:pt>
    <dgm:pt modelId="{ACC2D0BD-7D49-4995-B2AC-5666417FCED5}" type="pres">
      <dgm:prSet presAssocID="{6E7EAA94-2DB5-4C1B-89FE-06FC6A26C73D}" presName="bgRect" presStyleLbl="bgShp" presStyleIdx="5" presStyleCnt="6"/>
      <dgm:spPr/>
    </dgm:pt>
    <dgm:pt modelId="{AE3A0C88-D68B-481B-B070-D3898D419FB9}" type="pres">
      <dgm:prSet presAssocID="{6E7EAA94-2DB5-4C1B-89FE-06FC6A26C73D}"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Teacher"/>
        </a:ext>
      </dgm:extLst>
    </dgm:pt>
    <dgm:pt modelId="{6CAA85CD-407E-40A8-B86C-6C288F0439B9}" type="pres">
      <dgm:prSet presAssocID="{6E7EAA94-2DB5-4C1B-89FE-06FC6A26C73D}" presName="spaceRect" presStyleCnt="0"/>
      <dgm:spPr/>
    </dgm:pt>
    <dgm:pt modelId="{4E8E99CA-F10A-48B3-A432-94BD3FE3C913}" type="pres">
      <dgm:prSet presAssocID="{6E7EAA94-2DB5-4C1B-89FE-06FC6A26C73D}" presName="parTx" presStyleLbl="revTx" presStyleIdx="5" presStyleCnt="6">
        <dgm:presLayoutVars>
          <dgm:chMax val="0"/>
          <dgm:chPref val="0"/>
        </dgm:presLayoutVars>
      </dgm:prSet>
      <dgm:spPr/>
    </dgm:pt>
  </dgm:ptLst>
  <dgm:cxnLst>
    <dgm:cxn modelId="{EBEE820A-B4B1-4E95-8C66-EC66889C0753}" srcId="{952646D6-04C2-4DE7-AFF0-FAB52CBB6E68}" destId="{6FA6E878-26BA-4B4E-924E-0CB286D0ACBD}" srcOrd="0" destOrd="0" parTransId="{96829803-70E3-430B-9F9A-0F8FE82970B6}" sibTransId="{9599814C-5194-4721-B3C5-0AA64145843F}"/>
    <dgm:cxn modelId="{D418D620-23CD-4F78-81D4-7161CCCC632A}" type="presOf" srcId="{04D71F68-EE84-4211-AE1D-1054A429BA54}" destId="{04D840DA-D9D5-4DB3-9363-1976282D37B2}" srcOrd="0" destOrd="0" presId="urn:microsoft.com/office/officeart/2018/2/layout/IconVerticalSolidList"/>
    <dgm:cxn modelId="{358C0623-821A-4605-9749-28BD85ADDE3B}" type="presOf" srcId="{952646D6-04C2-4DE7-AFF0-FAB52CBB6E68}" destId="{8C7FFFFD-8A1C-47A8-AD96-4E03A5E70BAA}" srcOrd="0" destOrd="0" presId="urn:microsoft.com/office/officeart/2018/2/layout/IconVerticalSolidList"/>
    <dgm:cxn modelId="{0911825B-F727-4D26-857B-485FD9B92CA4}" type="presOf" srcId="{DABE9518-5408-4D9D-8AFA-0EFAD31F5483}" destId="{08D97D0D-6A35-4A18-951A-8C620999CC48}" srcOrd="0" destOrd="0" presId="urn:microsoft.com/office/officeart/2018/2/layout/IconVerticalSolidList"/>
    <dgm:cxn modelId="{37422F41-CE3F-422F-9F3E-CF8EC5B16D3F}" type="presOf" srcId="{492D955F-2CE5-448E-94FD-B5B49612BBD7}" destId="{BED5BC61-B79F-4E89-A624-585B82E15FFC}" srcOrd="0" destOrd="0" presId="urn:microsoft.com/office/officeart/2018/2/layout/IconVerticalSolidList"/>
    <dgm:cxn modelId="{EF3AF19D-E69B-410F-998A-866111DA1184}" srcId="{952646D6-04C2-4DE7-AFF0-FAB52CBB6E68}" destId="{A6D71005-FEE7-4295-BE58-3A77DDA5F161}" srcOrd="2" destOrd="0" parTransId="{F2474F54-EF90-4988-82A0-D37D72428C2E}" sibTransId="{276BA6ED-4E81-4D21-A0E0-BCF5BAB776C7}"/>
    <dgm:cxn modelId="{E08FA2B1-0CA2-4A87-9123-08B88F0054CD}" srcId="{952646D6-04C2-4DE7-AFF0-FAB52CBB6E68}" destId="{04D71F68-EE84-4211-AE1D-1054A429BA54}" srcOrd="1" destOrd="0" parTransId="{C1233199-E030-4D8E-931D-EAAC9FBF7BF6}" sibTransId="{46D27669-9A83-466E-92E0-009E8704EA74}"/>
    <dgm:cxn modelId="{AB2095C1-883C-4327-9CD7-16B02E69B6B6}" type="presOf" srcId="{6FA6E878-26BA-4B4E-924E-0CB286D0ACBD}" destId="{077C401D-BF27-447B-94B2-A901FB704CB0}" srcOrd="0" destOrd="0" presId="urn:microsoft.com/office/officeart/2018/2/layout/IconVerticalSolidList"/>
    <dgm:cxn modelId="{00E1ACDC-F853-4339-9E54-E7E218F9BE78}" type="presOf" srcId="{6E7EAA94-2DB5-4C1B-89FE-06FC6A26C73D}" destId="{4E8E99CA-F10A-48B3-A432-94BD3FE3C913}" srcOrd="0" destOrd="0" presId="urn:microsoft.com/office/officeart/2018/2/layout/IconVerticalSolidList"/>
    <dgm:cxn modelId="{B23979E0-2800-406F-8741-3B6E486AD3B1}" srcId="{952646D6-04C2-4DE7-AFF0-FAB52CBB6E68}" destId="{6E7EAA94-2DB5-4C1B-89FE-06FC6A26C73D}" srcOrd="5" destOrd="0" parTransId="{0CB03167-0199-479A-A552-29DCE6A24EFA}" sibTransId="{CD4EC828-72E6-4817-8155-625CB485EE8D}"/>
    <dgm:cxn modelId="{D032AFE0-C376-4E5D-A6B0-B7748B2F8EE3}" srcId="{952646D6-04C2-4DE7-AFF0-FAB52CBB6E68}" destId="{DABE9518-5408-4D9D-8AFA-0EFAD31F5483}" srcOrd="3" destOrd="0" parTransId="{45957703-4402-45CB-8F88-B8F2E149A1AE}" sibTransId="{8EB51721-9068-4C77-9D42-265085542194}"/>
    <dgm:cxn modelId="{3DB616E5-5892-43A3-8125-9AA64676AEB4}" srcId="{952646D6-04C2-4DE7-AFF0-FAB52CBB6E68}" destId="{492D955F-2CE5-448E-94FD-B5B49612BBD7}" srcOrd="4" destOrd="0" parTransId="{C14A78D6-C7A5-417E-92A5-DCDC6B3A7E66}" sibTransId="{8EBE9EC8-87C9-45C4-BD68-45B547C4DC56}"/>
    <dgm:cxn modelId="{8E3EB3EE-5A13-4E8F-B20F-1E24C322A117}" type="presOf" srcId="{A6D71005-FEE7-4295-BE58-3A77DDA5F161}" destId="{65CDDCFC-85BE-4C11-97B3-214F14CC3A27}" srcOrd="0" destOrd="0" presId="urn:microsoft.com/office/officeart/2018/2/layout/IconVerticalSolidList"/>
    <dgm:cxn modelId="{4147C293-1770-4982-932C-2F51DCBAB742}" type="presParOf" srcId="{8C7FFFFD-8A1C-47A8-AD96-4E03A5E70BAA}" destId="{61A3476A-78A5-4F44-A554-496778ED8F3F}" srcOrd="0" destOrd="0" presId="urn:microsoft.com/office/officeart/2018/2/layout/IconVerticalSolidList"/>
    <dgm:cxn modelId="{4DCEDAEF-C27D-4564-AB05-009847314464}" type="presParOf" srcId="{61A3476A-78A5-4F44-A554-496778ED8F3F}" destId="{5B356CFA-0722-4BCE-A1EA-1ECAC4325475}" srcOrd="0" destOrd="0" presId="urn:microsoft.com/office/officeart/2018/2/layout/IconVerticalSolidList"/>
    <dgm:cxn modelId="{7415BC7E-4EB6-43B6-BB15-B654CC235F64}" type="presParOf" srcId="{61A3476A-78A5-4F44-A554-496778ED8F3F}" destId="{C525948A-10B2-4FBA-A725-1E34001D52E2}" srcOrd="1" destOrd="0" presId="urn:microsoft.com/office/officeart/2018/2/layout/IconVerticalSolidList"/>
    <dgm:cxn modelId="{642D6D84-85B9-40EE-A76B-9503393857F1}" type="presParOf" srcId="{61A3476A-78A5-4F44-A554-496778ED8F3F}" destId="{D5729293-E7DC-4DEE-8B38-E092E8C702A7}" srcOrd="2" destOrd="0" presId="urn:microsoft.com/office/officeart/2018/2/layout/IconVerticalSolidList"/>
    <dgm:cxn modelId="{C93A9831-12EA-4888-BB87-C410A85AB75D}" type="presParOf" srcId="{61A3476A-78A5-4F44-A554-496778ED8F3F}" destId="{077C401D-BF27-447B-94B2-A901FB704CB0}" srcOrd="3" destOrd="0" presId="urn:microsoft.com/office/officeart/2018/2/layout/IconVerticalSolidList"/>
    <dgm:cxn modelId="{C2CD5F85-5D3B-4CA8-97B6-BC0D827EA380}" type="presParOf" srcId="{8C7FFFFD-8A1C-47A8-AD96-4E03A5E70BAA}" destId="{3F9CE28C-AD08-4793-AE4B-75022688A224}" srcOrd="1" destOrd="0" presId="urn:microsoft.com/office/officeart/2018/2/layout/IconVerticalSolidList"/>
    <dgm:cxn modelId="{6BA8D1F6-69F5-4A25-A4E9-FE41A32FAB6D}" type="presParOf" srcId="{8C7FFFFD-8A1C-47A8-AD96-4E03A5E70BAA}" destId="{ABC20173-92E8-421B-AC93-8E515AB23E39}" srcOrd="2" destOrd="0" presId="urn:microsoft.com/office/officeart/2018/2/layout/IconVerticalSolidList"/>
    <dgm:cxn modelId="{EEDAB70D-C39F-4D41-A452-5E65DE640F33}" type="presParOf" srcId="{ABC20173-92E8-421B-AC93-8E515AB23E39}" destId="{39B4656D-6234-43EB-9C1E-7A64D4256E80}" srcOrd="0" destOrd="0" presId="urn:microsoft.com/office/officeart/2018/2/layout/IconVerticalSolidList"/>
    <dgm:cxn modelId="{A7B0E21F-2AE8-4BA9-BB8B-E7EA601682E8}" type="presParOf" srcId="{ABC20173-92E8-421B-AC93-8E515AB23E39}" destId="{E9861372-196C-48F4-BEAA-25A699B8CD88}" srcOrd="1" destOrd="0" presId="urn:microsoft.com/office/officeart/2018/2/layout/IconVerticalSolidList"/>
    <dgm:cxn modelId="{2B8366F6-381A-4AE3-9DAC-E31BC9FCD4AE}" type="presParOf" srcId="{ABC20173-92E8-421B-AC93-8E515AB23E39}" destId="{935473B4-2A21-46B6-B6FE-6477E4C4F4D6}" srcOrd="2" destOrd="0" presId="urn:microsoft.com/office/officeart/2018/2/layout/IconVerticalSolidList"/>
    <dgm:cxn modelId="{2F4A16EF-7CB4-4A13-B2DC-82ADC2877EBA}" type="presParOf" srcId="{ABC20173-92E8-421B-AC93-8E515AB23E39}" destId="{04D840DA-D9D5-4DB3-9363-1976282D37B2}" srcOrd="3" destOrd="0" presId="urn:microsoft.com/office/officeart/2018/2/layout/IconVerticalSolidList"/>
    <dgm:cxn modelId="{818CAA66-9CAD-43F1-A4CE-073CD75C22FF}" type="presParOf" srcId="{8C7FFFFD-8A1C-47A8-AD96-4E03A5E70BAA}" destId="{565C44D1-3E95-4B4C-800E-3BE2FF73137D}" srcOrd="3" destOrd="0" presId="urn:microsoft.com/office/officeart/2018/2/layout/IconVerticalSolidList"/>
    <dgm:cxn modelId="{DFDF9C08-8CB2-4177-BBA1-43AB1366C04F}" type="presParOf" srcId="{8C7FFFFD-8A1C-47A8-AD96-4E03A5E70BAA}" destId="{C0EFECF8-8B47-47A8-A2D6-EE08BF9134BD}" srcOrd="4" destOrd="0" presId="urn:microsoft.com/office/officeart/2018/2/layout/IconVerticalSolidList"/>
    <dgm:cxn modelId="{82CA4725-011C-4058-964B-2F98DC16859F}" type="presParOf" srcId="{C0EFECF8-8B47-47A8-A2D6-EE08BF9134BD}" destId="{C67FA12F-D0C3-462F-BB2D-DC098639B032}" srcOrd="0" destOrd="0" presId="urn:microsoft.com/office/officeart/2018/2/layout/IconVerticalSolidList"/>
    <dgm:cxn modelId="{4ABB3608-4797-4CA9-AB11-30282103622D}" type="presParOf" srcId="{C0EFECF8-8B47-47A8-A2D6-EE08BF9134BD}" destId="{1F1D7928-3655-42A7-A861-ED06F67F56D4}" srcOrd="1" destOrd="0" presId="urn:microsoft.com/office/officeart/2018/2/layout/IconVerticalSolidList"/>
    <dgm:cxn modelId="{203DA7EB-327F-4294-BA24-B6E43CC102EF}" type="presParOf" srcId="{C0EFECF8-8B47-47A8-A2D6-EE08BF9134BD}" destId="{F90966F7-D805-4269-A807-D2545F6B07E4}" srcOrd="2" destOrd="0" presId="urn:microsoft.com/office/officeart/2018/2/layout/IconVerticalSolidList"/>
    <dgm:cxn modelId="{15BE8A29-F15C-4503-9409-C6335FA76E11}" type="presParOf" srcId="{C0EFECF8-8B47-47A8-A2D6-EE08BF9134BD}" destId="{65CDDCFC-85BE-4C11-97B3-214F14CC3A27}" srcOrd="3" destOrd="0" presId="urn:microsoft.com/office/officeart/2018/2/layout/IconVerticalSolidList"/>
    <dgm:cxn modelId="{8C552C7A-D160-4922-9F29-8AB0D8699B08}" type="presParOf" srcId="{8C7FFFFD-8A1C-47A8-AD96-4E03A5E70BAA}" destId="{BFE52E6D-93D2-406E-B943-6BCBF9FD2FC2}" srcOrd="5" destOrd="0" presId="urn:microsoft.com/office/officeart/2018/2/layout/IconVerticalSolidList"/>
    <dgm:cxn modelId="{1427F378-B1B4-474C-A3C3-686DCEF9578E}" type="presParOf" srcId="{8C7FFFFD-8A1C-47A8-AD96-4E03A5E70BAA}" destId="{4990A584-A331-4536-878F-EF7BCFA2BEBF}" srcOrd="6" destOrd="0" presId="urn:microsoft.com/office/officeart/2018/2/layout/IconVerticalSolidList"/>
    <dgm:cxn modelId="{88609069-B77B-44C8-A47E-1AC14E8C86D5}" type="presParOf" srcId="{4990A584-A331-4536-878F-EF7BCFA2BEBF}" destId="{E8EE7933-591A-4A78-ADA9-71E992CCF1CA}" srcOrd="0" destOrd="0" presId="urn:microsoft.com/office/officeart/2018/2/layout/IconVerticalSolidList"/>
    <dgm:cxn modelId="{2C46E5FE-E1F3-4407-8610-8C37344B1774}" type="presParOf" srcId="{4990A584-A331-4536-878F-EF7BCFA2BEBF}" destId="{CBEB4FB1-C5B1-4FB6-925A-992A4825B8F9}" srcOrd="1" destOrd="0" presId="urn:microsoft.com/office/officeart/2018/2/layout/IconVerticalSolidList"/>
    <dgm:cxn modelId="{1C97303F-AD93-453D-BA4B-7709C804A625}" type="presParOf" srcId="{4990A584-A331-4536-878F-EF7BCFA2BEBF}" destId="{3C8433E1-C07B-43DA-A613-1B48941F9D5F}" srcOrd="2" destOrd="0" presId="urn:microsoft.com/office/officeart/2018/2/layout/IconVerticalSolidList"/>
    <dgm:cxn modelId="{834A3EFF-A3F5-4F40-9165-355838DFFCDB}" type="presParOf" srcId="{4990A584-A331-4536-878F-EF7BCFA2BEBF}" destId="{08D97D0D-6A35-4A18-951A-8C620999CC48}" srcOrd="3" destOrd="0" presId="urn:microsoft.com/office/officeart/2018/2/layout/IconVerticalSolidList"/>
    <dgm:cxn modelId="{99C74951-FB64-49C4-88D5-8D8366B58A97}" type="presParOf" srcId="{8C7FFFFD-8A1C-47A8-AD96-4E03A5E70BAA}" destId="{53DE830F-B6BF-4E23-BBB6-D8640D7B5EAF}" srcOrd="7" destOrd="0" presId="urn:microsoft.com/office/officeart/2018/2/layout/IconVerticalSolidList"/>
    <dgm:cxn modelId="{BEAC52F6-6CC6-46D7-9523-D6D0DFEFFAA3}" type="presParOf" srcId="{8C7FFFFD-8A1C-47A8-AD96-4E03A5E70BAA}" destId="{024F3A4D-8AF6-4BA4-B0AD-796892FA4E6B}" srcOrd="8" destOrd="0" presId="urn:microsoft.com/office/officeart/2018/2/layout/IconVerticalSolidList"/>
    <dgm:cxn modelId="{0BAD8211-5F59-48CF-BA9D-0C9482F34F27}" type="presParOf" srcId="{024F3A4D-8AF6-4BA4-B0AD-796892FA4E6B}" destId="{BF266C5A-6071-4292-B8D6-8BD0E80D79FD}" srcOrd="0" destOrd="0" presId="urn:microsoft.com/office/officeart/2018/2/layout/IconVerticalSolidList"/>
    <dgm:cxn modelId="{59725B6E-B166-4E11-BF05-8BDF8D5AFF80}" type="presParOf" srcId="{024F3A4D-8AF6-4BA4-B0AD-796892FA4E6B}" destId="{EDBAE6E4-BFE0-4F21-9E31-4AE05BD94480}" srcOrd="1" destOrd="0" presId="urn:microsoft.com/office/officeart/2018/2/layout/IconVerticalSolidList"/>
    <dgm:cxn modelId="{5B0ADFEF-377A-4E2D-A4A2-BDB1F7C551D5}" type="presParOf" srcId="{024F3A4D-8AF6-4BA4-B0AD-796892FA4E6B}" destId="{9E0E28CC-D984-4C43-959F-0EE18F369CF7}" srcOrd="2" destOrd="0" presId="urn:microsoft.com/office/officeart/2018/2/layout/IconVerticalSolidList"/>
    <dgm:cxn modelId="{379EE45B-1217-4FA4-98EB-F65AA2792B7B}" type="presParOf" srcId="{024F3A4D-8AF6-4BA4-B0AD-796892FA4E6B}" destId="{BED5BC61-B79F-4E89-A624-585B82E15FFC}" srcOrd="3" destOrd="0" presId="urn:microsoft.com/office/officeart/2018/2/layout/IconVerticalSolidList"/>
    <dgm:cxn modelId="{29E71137-5649-408D-B44B-B954D3FA57E1}" type="presParOf" srcId="{8C7FFFFD-8A1C-47A8-AD96-4E03A5E70BAA}" destId="{A3BCDE07-E757-4E04-823B-8B6BF5C2F001}" srcOrd="9" destOrd="0" presId="urn:microsoft.com/office/officeart/2018/2/layout/IconVerticalSolidList"/>
    <dgm:cxn modelId="{1BD0A3AB-2D35-4286-BB88-6B4F4EAA8583}" type="presParOf" srcId="{8C7FFFFD-8A1C-47A8-AD96-4E03A5E70BAA}" destId="{2886E36B-C32D-483E-A180-BEFDB46D5DC2}" srcOrd="10" destOrd="0" presId="urn:microsoft.com/office/officeart/2018/2/layout/IconVerticalSolidList"/>
    <dgm:cxn modelId="{4C84F767-E42B-4C9C-BC89-F6C14D05FEB6}" type="presParOf" srcId="{2886E36B-C32D-483E-A180-BEFDB46D5DC2}" destId="{ACC2D0BD-7D49-4995-B2AC-5666417FCED5}" srcOrd="0" destOrd="0" presId="urn:microsoft.com/office/officeart/2018/2/layout/IconVerticalSolidList"/>
    <dgm:cxn modelId="{99B2A14D-A703-4A4C-8488-CB1DCABF237D}" type="presParOf" srcId="{2886E36B-C32D-483E-A180-BEFDB46D5DC2}" destId="{AE3A0C88-D68B-481B-B070-D3898D419FB9}" srcOrd="1" destOrd="0" presId="urn:microsoft.com/office/officeart/2018/2/layout/IconVerticalSolidList"/>
    <dgm:cxn modelId="{898583A6-E283-4C1E-8FB9-72F0B54FCC1B}" type="presParOf" srcId="{2886E36B-C32D-483E-A180-BEFDB46D5DC2}" destId="{6CAA85CD-407E-40A8-B86C-6C288F0439B9}" srcOrd="2" destOrd="0" presId="urn:microsoft.com/office/officeart/2018/2/layout/IconVerticalSolidList"/>
    <dgm:cxn modelId="{7333EC15-8D17-4E04-94BC-C45BE7713003}" type="presParOf" srcId="{2886E36B-C32D-483E-A180-BEFDB46D5DC2}" destId="{4E8E99CA-F10A-48B3-A432-94BD3FE3C91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F08803-C3EE-4406-BFB0-61C08D42BF03}"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04D28FBB-0D63-4A40-9295-CD28CDC0496F}">
      <dgm:prSet/>
      <dgm:spPr/>
      <dgm:t>
        <a:bodyPr/>
        <a:lstStyle/>
        <a:p>
          <a:r>
            <a:rPr lang="en-US" dirty="0"/>
            <a:t>Patient-Centered Outcomes Research Institute (PCORI)</a:t>
          </a:r>
        </a:p>
      </dgm:t>
    </dgm:pt>
    <dgm:pt modelId="{F2E83660-C3BC-4426-A967-96C17C1894EC}" type="parTrans" cxnId="{A060F13D-2D04-43F4-AAB6-1B18556E8040}">
      <dgm:prSet/>
      <dgm:spPr/>
      <dgm:t>
        <a:bodyPr/>
        <a:lstStyle/>
        <a:p>
          <a:endParaRPr lang="en-US"/>
        </a:p>
      </dgm:t>
    </dgm:pt>
    <dgm:pt modelId="{A6EBB7EA-7DAB-4C21-AD48-19C9DFC9B7B4}" type="sibTrans" cxnId="{A060F13D-2D04-43F4-AAB6-1B18556E8040}">
      <dgm:prSet/>
      <dgm:spPr/>
      <dgm:t>
        <a:bodyPr/>
        <a:lstStyle/>
        <a:p>
          <a:endParaRPr lang="en-US"/>
        </a:p>
      </dgm:t>
    </dgm:pt>
    <dgm:pt modelId="{6209B310-1A8B-42C8-8616-977A5F0A1EF0}">
      <dgm:prSet/>
      <dgm:spPr/>
      <dgm:t>
        <a:bodyPr/>
        <a:lstStyle/>
        <a:p>
          <a:r>
            <a:rPr lang="en-US"/>
            <a:t>National Institutes of Health (NIH)</a:t>
          </a:r>
        </a:p>
      </dgm:t>
    </dgm:pt>
    <dgm:pt modelId="{DAC9976A-58B2-4219-8836-BF1930E08242}" type="parTrans" cxnId="{83ABFF9A-EADE-433A-A4B2-B7FCBBC7DB11}">
      <dgm:prSet/>
      <dgm:spPr/>
      <dgm:t>
        <a:bodyPr/>
        <a:lstStyle/>
        <a:p>
          <a:endParaRPr lang="en-US"/>
        </a:p>
      </dgm:t>
    </dgm:pt>
    <dgm:pt modelId="{5B6E28FC-BDBF-4CDB-8B96-ED39AF5F6499}" type="sibTrans" cxnId="{83ABFF9A-EADE-433A-A4B2-B7FCBBC7DB11}">
      <dgm:prSet/>
      <dgm:spPr/>
      <dgm:t>
        <a:bodyPr/>
        <a:lstStyle/>
        <a:p>
          <a:endParaRPr lang="en-US"/>
        </a:p>
      </dgm:t>
    </dgm:pt>
    <dgm:pt modelId="{A7E0EA9F-5A0B-4BEB-9E0B-23684F064F97}" type="pres">
      <dgm:prSet presAssocID="{FDF08803-C3EE-4406-BFB0-61C08D42BF03}" presName="vert0" presStyleCnt="0">
        <dgm:presLayoutVars>
          <dgm:dir/>
          <dgm:animOne val="branch"/>
          <dgm:animLvl val="lvl"/>
        </dgm:presLayoutVars>
      </dgm:prSet>
      <dgm:spPr/>
    </dgm:pt>
    <dgm:pt modelId="{1C60C514-1C4B-46CF-9CAF-6334B6BEBE73}" type="pres">
      <dgm:prSet presAssocID="{04D28FBB-0D63-4A40-9295-CD28CDC0496F}" presName="thickLine" presStyleLbl="alignNode1" presStyleIdx="0" presStyleCnt="2"/>
      <dgm:spPr/>
    </dgm:pt>
    <dgm:pt modelId="{660E4AFE-6854-4754-A08A-C9E4873A6D4A}" type="pres">
      <dgm:prSet presAssocID="{04D28FBB-0D63-4A40-9295-CD28CDC0496F}" presName="horz1" presStyleCnt="0"/>
      <dgm:spPr/>
    </dgm:pt>
    <dgm:pt modelId="{38ABF5D5-D658-481C-94D9-8AEC2CB31C3A}" type="pres">
      <dgm:prSet presAssocID="{04D28FBB-0D63-4A40-9295-CD28CDC0496F}" presName="tx1" presStyleLbl="revTx" presStyleIdx="0" presStyleCnt="2"/>
      <dgm:spPr/>
    </dgm:pt>
    <dgm:pt modelId="{93CA43B5-8B58-45E3-BF25-E6B3F7B26BC7}" type="pres">
      <dgm:prSet presAssocID="{04D28FBB-0D63-4A40-9295-CD28CDC0496F}" presName="vert1" presStyleCnt="0"/>
      <dgm:spPr/>
    </dgm:pt>
    <dgm:pt modelId="{8C35F1AA-1ECB-4350-97D0-72E052D6CF73}" type="pres">
      <dgm:prSet presAssocID="{6209B310-1A8B-42C8-8616-977A5F0A1EF0}" presName="thickLine" presStyleLbl="alignNode1" presStyleIdx="1" presStyleCnt="2"/>
      <dgm:spPr/>
    </dgm:pt>
    <dgm:pt modelId="{30D61EE3-5759-46A0-AD35-CDC23D03E3EA}" type="pres">
      <dgm:prSet presAssocID="{6209B310-1A8B-42C8-8616-977A5F0A1EF0}" presName="horz1" presStyleCnt="0"/>
      <dgm:spPr/>
    </dgm:pt>
    <dgm:pt modelId="{A30B6405-E4A6-4EE5-AF63-EA0E723EFB2A}" type="pres">
      <dgm:prSet presAssocID="{6209B310-1A8B-42C8-8616-977A5F0A1EF0}" presName="tx1" presStyleLbl="revTx" presStyleIdx="1" presStyleCnt="2"/>
      <dgm:spPr/>
    </dgm:pt>
    <dgm:pt modelId="{D74D5947-0A95-466C-AAD7-66656572D8C1}" type="pres">
      <dgm:prSet presAssocID="{6209B310-1A8B-42C8-8616-977A5F0A1EF0}" presName="vert1" presStyleCnt="0"/>
      <dgm:spPr/>
    </dgm:pt>
  </dgm:ptLst>
  <dgm:cxnLst>
    <dgm:cxn modelId="{9A97DB24-A7D6-46E9-9A36-D2A26C77F05A}" type="presOf" srcId="{6209B310-1A8B-42C8-8616-977A5F0A1EF0}" destId="{A30B6405-E4A6-4EE5-AF63-EA0E723EFB2A}" srcOrd="0" destOrd="0" presId="urn:microsoft.com/office/officeart/2008/layout/LinedList"/>
    <dgm:cxn modelId="{A060F13D-2D04-43F4-AAB6-1B18556E8040}" srcId="{FDF08803-C3EE-4406-BFB0-61C08D42BF03}" destId="{04D28FBB-0D63-4A40-9295-CD28CDC0496F}" srcOrd="0" destOrd="0" parTransId="{F2E83660-C3BC-4426-A967-96C17C1894EC}" sibTransId="{A6EBB7EA-7DAB-4C21-AD48-19C9DFC9B7B4}"/>
    <dgm:cxn modelId="{2A245E63-B2FA-48ED-91E8-9471EBF44A29}" type="presOf" srcId="{FDF08803-C3EE-4406-BFB0-61C08D42BF03}" destId="{A7E0EA9F-5A0B-4BEB-9E0B-23684F064F97}" srcOrd="0" destOrd="0" presId="urn:microsoft.com/office/officeart/2008/layout/LinedList"/>
    <dgm:cxn modelId="{BE65AD50-0F6B-4DC0-BC25-E1E76F1B17DF}" type="presOf" srcId="{04D28FBB-0D63-4A40-9295-CD28CDC0496F}" destId="{38ABF5D5-D658-481C-94D9-8AEC2CB31C3A}" srcOrd="0" destOrd="0" presId="urn:microsoft.com/office/officeart/2008/layout/LinedList"/>
    <dgm:cxn modelId="{83ABFF9A-EADE-433A-A4B2-B7FCBBC7DB11}" srcId="{FDF08803-C3EE-4406-BFB0-61C08D42BF03}" destId="{6209B310-1A8B-42C8-8616-977A5F0A1EF0}" srcOrd="1" destOrd="0" parTransId="{DAC9976A-58B2-4219-8836-BF1930E08242}" sibTransId="{5B6E28FC-BDBF-4CDB-8B96-ED39AF5F6499}"/>
    <dgm:cxn modelId="{AEB67568-E959-4A57-92CB-30740A3D77EB}" type="presParOf" srcId="{A7E0EA9F-5A0B-4BEB-9E0B-23684F064F97}" destId="{1C60C514-1C4B-46CF-9CAF-6334B6BEBE73}" srcOrd="0" destOrd="0" presId="urn:microsoft.com/office/officeart/2008/layout/LinedList"/>
    <dgm:cxn modelId="{CB912AB7-AE5D-4615-93B7-0E05AF2BD95D}" type="presParOf" srcId="{A7E0EA9F-5A0B-4BEB-9E0B-23684F064F97}" destId="{660E4AFE-6854-4754-A08A-C9E4873A6D4A}" srcOrd="1" destOrd="0" presId="urn:microsoft.com/office/officeart/2008/layout/LinedList"/>
    <dgm:cxn modelId="{315C3DA7-E315-4567-997D-B4B1DABC5F38}" type="presParOf" srcId="{660E4AFE-6854-4754-A08A-C9E4873A6D4A}" destId="{38ABF5D5-D658-481C-94D9-8AEC2CB31C3A}" srcOrd="0" destOrd="0" presId="urn:microsoft.com/office/officeart/2008/layout/LinedList"/>
    <dgm:cxn modelId="{3D628949-33B7-4FEE-A5A7-1E24234B6C3F}" type="presParOf" srcId="{660E4AFE-6854-4754-A08A-C9E4873A6D4A}" destId="{93CA43B5-8B58-45E3-BF25-E6B3F7B26BC7}" srcOrd="1" destOrd="0" presId="urn:microsoft.com/office/officeart/2008/layout/LinedList"/>
    <dgm:cxn modelId="{E439A9A4-F38D-4F2D-B229-C65CA3B07B02}" type="presParOf" srcId="{A7E0EA9F-5A0B-4BEB-9E0B-23684F064F97}" destId="{8C35F1AA-1ECB-4350-97D0-72E052D6CF73}" srcOrd="2" destOrd="0" presId="urn:microsoft.com/office/officeart/2008/layout/LinedList"/>
    <dgm:cxn modelId="{B7F11D11-AB84-499E-9851-52ED2B83F779}" type="presParOf" srcId="{A7E0EA9F-5A0B-4BEB-9E0B-23684F064F97}" destId="{30D61EE3-5759-46A0-AD35-CDC23D03E3EA}" srcOrd="3" destOrd="0" presId="urn:microsoft.com/office/officeart/2008/layout/LinedList"/>
    <dgm:cxn modelId="{004F6B43-F005-40AE-A62C-E2B800C3CD7F}" type="presParOf" srcId="{30D61EE3-5759-46A0-AD35-CDC23D03E3EA}" destId="{A30B6405-E4A6-4EE5-AF63-EA0E723EFB2A}" srcOrd="0" destOrd="0" presId="urn:microsoft.com/office/officeart/2008/layout/LinedList"/>
    <dgm:cxn modelId="{CDDA87D2-718E-49C1-BC7F-6F59B4BA30D9}" type="presParOf" srcId="{30D61EE3-5759-46A0-AD35-CDC23D03E3EA}" destId="{D74D5947-0A95-466C-AAD7-66656572D8C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0564565-3903-4993-A8C8-CF89DA8389F0}" type="doc">
      <dgm:prSet loTypeId="urn:microsoft.com/office/officeart/2018/2/layout/IconVerticalSolidList" loCatId="icon" qsTypeId="urn:microsoft.com/office/officeart/2005/8/quickstyle/simple1" qsCatId="simple" csTypeId="urn:microsoft.com/office/officeart/2018/5/colors/Iconchunking_neutralicontext_accent3_2" csCatId="accent3" phldr="1"/>
      <dgm:spPr/>
      <dgm:t>
        <a:bodyPr/>
        <a:lstStyle/>
        <a:p>
          <a:endParaRPr lang="en-US"/>
        </a:p>
      </dgm:t>
    </dgm:pt>
    <dgm:pt modelId="{4F3C7C15-298D-4676-88F3-E63B10B45974}">
      <dgm:prSet custT="1"/>
      <dgm:spPr/>
      <dgm:t>
        <a:bodyPr/>
        <a:lstStyle/>
        <a:p>
          <a:pPr>
            <a:lnSpc>
              <a:spcPct val="100000"/>
            </a:lnSpc>
          </a:pPr>
          <a:r>
            <a:rPr lang="en-US" sz="2200" dirty="0"/>
            <a:t>RCMAR Centers</a:t>
          </a:r>
          <a:r>
            <a:rPr lang="en-US" sz="1600" dirty="0"/>
            <a:t>: </a:t>
          </a:r>
          <a:r>
            <a:rPr lang="en-US" sz="1600" dirty="0">
              <a:hlinkClick xmlns:r="http://schemas.openxmlformats.org/officeDocument/2006/relationships" r:id="rId1"/>
            </a:rPr>
            <a:t>https://www.nia.nih.gov/research/dbsr/resource-centers-minority-aging-research-rcmar</a:t>
          </a:r>
          <a:r>
            <a:rPr lang="en-US" sz="1600" dirty="0"/>
            <a:t> </a:t>
          </a:r>
        </a:p>
      </dgm:t>
    </dgm:pt>
    <dgm:pt modelId="{01D29CC2-F235-4C0B-8874-E0CCDE549E28}" type="parTrans" cxnId="{44B061A8-A5FA-41EF-A7CA-4301BC1CA940}">
      <dgm:prSet/>
      <dgm:spPr/>
      <dgm:t>
        <a:bodyPr/>
        <a:lstStyle/>
        <a:p>
          <a:endParaRPr lang="en-US"/>
        </a:p>
      </dgm:t>
    </dgm:pt>
    <dgm:pt modelId="{71AECD98-79A8-41F5-B140-BA485C7BC36B}" type="sibTrans" cxnId="{44B061A8-A5FA-41EF-A7CA-4301BC1CA940}">
      <dgm:prSet/>
      <dgm:spPr/>
      <dgm:t>
        <a:bodyPr/>
        <a:lstStyle/>
        <a:p>
          <a:endParaRPr lang="en-US"/>
        </a:p>
      </dgm:t>
    </dgm:pt>
    <dgm:pt modelId="{D4DF5A72-B985-49C2-8A8C-89F28154FA5C}">
      <dgm:prSet custT="1"/>
      <dgm:spPr/>
      <dgm:t>
        <a:bodyPr/>
        <a:lstStyle/>
        <a:p>
          <a:pPr>
            <a:lnSpc>
              <a:spcPct val="100000"/>
            </a:lnSpc>
          </a:pPr>
          <a:r>
            <a:rPr lang="en-US" sz="2200" dirty="0"/>
            <a:t>MCUAAAR website</a:t>
          </a:r>
          <a:r>
            <a:rPr lang="en-US" sz="1600" dirty="0"/>
            <a:t>: </a:t>
          </a:r>
          <a:r>
            <a:rPr lang="en-US" sz="1600" dirty="0">
              <a:hlinkClick xmlns:r="http://schemas.openxmlformats.org/officeDocument/2006/relationships" r:id="rId2"/>
            </a:rPr>
            <a:t>https://mcuaaar.org/</a:t>
          </a:r>
          <a:r>
            <a:rPr lang="en-US" sz="1600" dirty="0"/>
            <a:t> </a:t>
          </a:r>
        </a:p>
      </dgm:t>
    </dgm:pt>
    <dgm:pt modelId="{23D5ADC2-A5CF-4A23-A92F-5620598A1BEE}" type="parTrans" cxnId="{713E6AC2-8911-461D-80F8-DA4430DFB6ED}">
      <dgm:prSet/>
      <dgm:spPr/>
      <dgm:t>
        <a:bodyPr/>
        <a:lstStyle/>
        <a:p>
          <a:endParaRPr lang="en-US"/>
        </a:p>
      </dgm:t>
    </dgm:pt>
    <dgm:pt modelId="{B095C13B-8BD9-4667-AD13-AAF0D0F3B4FA}" type="sibTrans" cxnId="{713E6AC2-8911-461D-80F8-DA4430DFB6ED}">
      <dgm:prSet/>
      <dgm:spPr/>
      <dgm:t>
        <a:bodyPr/>
        <a:lstStyle/>
        <a:p>
          <a:endParaRPr lang="en-US"/>
        </a:p>
      </dgm:t>
    </dgm:pt>
    <dgm:pt modelId="{78CD865E-355B-4B13-B053-59AA3AAE8A59}">
      <dgm:prSet custT="1"/>
      <dgm:spPr/>
      <dgm:t>
        <a:bodyPr/>
        <a:lstStyle/>
        <a:p>
          <a:pPr>
            <a:lnSpc>
              <a:spcPct val="100000"/>
            </a:lnSpc>
          </a:pPr>
          <a:r>
            <a:rPr lang="en-US" sz="2200" dirty="0"/>
            <a:t>PRP information &amp; forms</a:t>
          </a:r>
          <a:r>
            <a:rPr lang="en-US" sz="1600" dirty="0"/>
            <a:t>: </a:t>
          </a:r>
          <a:r>
            <a:rPr lang="en-US" sz="1600" dirty="0">
              <a:hlinkClick xmlns:r="http://schemas.openxmlformats.org/officeDocument/2006/relationships" r:id="rId3"/>
            </a:rPr>
            <a:t>https://mcuaaar.org/cores/community-liaison-and-recruitment-core/participant-resource-pool/</a:t>
          </a:r>
          <a:r>
            <a:rPr lang="en-US" sz="1600" dirty="0"/>
            <a:t> </a:t>
          </a:r>
        </a:p>
      </dgm:t>
    </dgm:pt>
    <dgm:pt modelId="{B87B5CD7-FEB0-4F53-B5DB-1886FBFDFAAF}" type="parTrans" cxnId="{4E020156-4F5A-499F-96D0-2351F07D68B7}">
      <dgm:prSet/>
      <dgm:spPr/>
      <dgm:t>
        <a:bodyPr/>
        <a:lstStyle/>
        <a:p>
          <a:endParaRPr lang="en-US"/>
        </a:p>
      </dgm:t>
    </dgm:pt>
    <dgm:pt modelId="{0D8E55B9-B39E-4A23-866A-18C746499920}" type="sibTrans" cxnId="{4E020156-4F5A-499F-96D0-2351F07D68B7}">
      <dgm:prSet/>
      <dgm:spPr/>
      <dgm:t>
        <a:bodyPr/>
        <a:lstStyle/>
        <a:p>
          <a:endParaRPr lang="en-US"/>
        </a:p>
      </dgm:t>
    </dgm:pt>
    <dgm:pt modelId="{FAB095F0-D9C6-48B9-B061-11844AF02190}">
      <dgm:prSet custT="1"/>
      <dgm:spPr/>
      <dgm:t>
        <a:bodyPr/>
        <a:lstStyle/>
        <a:p>
          <a:pPr>
            <a:lnSpc>
              <a:spcPct val="100000"/>
            </a:lnSpc>
          </a:pPr>
          <a:r>
            <a:rPr lang="en-US" sz="2200" dirty="0"/>
            <a:t>PRP Survey</a:t>
          </a:r>
          <a:r>
            <a:rPr lang="en-US" sz="1600" dirty="0"/>
            <a:t>: </a:t>
          </a:r>
          <a:r>
            <a:rPr lang="en-US" sz="1600" dirty="0">
              <a:hlinkClick xmlns:r="http://schemas.openxmlformats.org/officeDocument/2006/relationships" r:id="rId4"/>
            </a:rPr>
            <a:t>https://engageus.ripplescience.com/survey/SN4DSKBzsh2EPds3P/Ywt3BoRwrzJdreoMx/form</a:t>
          </a:r>
          <a:r>
            <a:rPr lang="en-US" sz="1600" dirty="0"/>
            <a:t> </a:t>
          </a:r>
        </a:p>
      </dgm:t>
    </dgm:pt>
    <dgm:pt modelId="{F56AF168-6494-4FAF-B044-90E1DF6207DD}" type="parTrans" cxnId="{B2219DF3-C750-4C23-A35B-433D84DB18BC}">
      <dgm:prSet/>
      <dgm:spPr/>
      <dgm:t>
        <a:bodyPr/>
        <a:lstStyle/>
        <a:p>
          <a:endParaRPr lang="en-US"/>
        </a:p>
      </dgm:t>
    </dgm:pt>
    <dgm:pt modelId="{A6939930-E543-4991-A86E-45A125F9BFC3}" type="sibTrans" cxnId="{B2219DF3-C750-4C23-A35B-433D84DB18BC}">
      <dgm:prSet/>
      <dgm:spPr/>
      <dgm:t>
        <a:bodyPr/>
        <a:lstStyle/>
        <a:p>
          <a:endParaRPr lang="en-US"/>
        </a:p>
      </dgm:t>
    </dgm:pt>
    <dgm:pt modelId="{1A5B4126-2831-4E73-835A-E5811273EE61}">
      <dgm:prSet custT="1"/>
      <dgm:spPr/>
      <dgm:t>
        <a:bodyPr/>
        <a:lstStyle/>
        <a:p>
          <a:pPr>
            <a:lnSpc>
              <a:spcPct val="100000"/>
            </a:lnSpc>
          </a:pPr>
          <a:r>
            <a:rPr lang="en-US" sz="2200" dirty="0"/>
            <a:t>HBEC Lunch &amp; Learn Recordings</a:t>
          </a:r>
          <a:r>
            <a:rPr lang="en-US" sz="1600" dirty="0"/>
            <a:t>: </a:t>
          </a:r>
          <a:r>
            <a:rPr lang="en-US" sz="1600" dirty="0">
              <a:hlinkClick xmlns:r="http://schemas.openxmlformats.org/officeDocument/2006/relationships" r:id="rId5"/>
            </a:rPr>
            <a:t>https://mcuaaar.org/resources/videos/hbec/</a:t>
          </a:r>
          <a:r>
            <a:rPr lang="en-US" sz="1600" dirty="0"/>
            <a:t> </a:t>
          </a:r>
        </a:p>
      </dgm:t>
    </dgm:pt>
    <dgm:pt modelId="{BB6666F2-15C7-4D8D-8C9E-66A370C6E798}" type="parTrans" cxnId="{D1607F45-D42D-459B-9A40-4F87183B3DFD}">
      <dgm:prSet/>
      <dgm:spPr/>
      <dgm:t>
        <a:bodyPr/>
        <a:lstStyle/>
        <a:p>
          <a:endParaRPr lang="en-US"/>
        </a:p>
      </dgm:t>
    </dgm:pt>
    <dgm:pt modelId="{3CDE9E2B-6D19-4999-8454-0A66E387DE85}" type="sibTrans" cxnId="{D1607F45-D42D-459B-9A40-4F87183B3DFD}">
      <dgm:prSet/>
      <dgm:spPr/>
      <dgm:t>
        <a:bodyPr/>
        <a:lstStyle/>
        <a:p>
          <a:endParaRPr lang="en-US"/>
        </a:p>
      </dgm:t>
    </dgm:pt>
    <dgm:pt modelId="{D6213D18-C21C-4DFE-8836-C821EBC5229E}">
      <dgm:prSet custT="1"/>
      <dgm:spPr/>
      <dgm:t>
        <a:bodyPr/>
        <a:lstStyle/>
        <a:p>
          <a:pPr>
            <a:lnSpc>
              <a:spcPct val="100000"/>
            </a:lnSpc>
          </a:pPr>
          <a:r>
            <a:rPr lang="en-US" sz="2200" dirty="0"/>
            <a:t>HBEC Newsletter</a:t>
          </a:r>
          <a:r>
            <a:rPr lang="en-US" sz="1600" dirty="0"/>
            <a:t>:  </a:t>
          </a:r>
          <a:r>
            <a:rPr lang="en-US" sz="1600" dirty="0">
              <a:hlinkClick xmlns:r="http://schemas.openxmlformats.org/officeDocument/2006/relationships" r:id="rId6"/>
            </a:rPr>
            <a:t>https://mcuaaar.org/resources/newsletters/hbec-newsletters/</a:t>
          </a:r>
          <a:r>
            <a:rPr lang="en-US" sz="1600" dirty="0"/>
            <a:t> </a:t>
          </a:r>
        </a:p>
      </dgm:t>
    </dgm:pt>
    <dgm:pt modelId="{8CC729B3-DC0D-42DF-BA50-4023E5F442C6}" type="parTrans" cxnId="{7D8F2A06-A3B1-46AA-9D6C-DAC18079B1AD}">
      <dgm:prSet/>
      <dgm:spPr/>
      <dgm:t>
        <a:bodyPr/>
        <a:lstStyle/>
        <a:p>
          <a:endParaRPr lang="en-US"/>
        </a:p>
      </dgm:t>
    </dgm:pt>
    <dgm:pt modelId="{E7E6B262-EAFE-41D2-8E83-3FBCB4C8DF8C}" type="sibTrans" cxnId="{7D8F2A06-A3B1-46AA-9D6C-DAC18079B1AD}">
      <dgm:prSet/>
      <dgm:spPr/>
      <dgm:t>
        <a:bodyPr/>
        <a:lstStyle/>
        <a:p>
          <a:endParaRPr lang="en-US"/>
        </a:p>
      </dgm:t>
    </dgm:pt>
    <dgm:pt modelId="{A12F1FC7-5F73-4B31-B352-98D9A74BC142}">
      <dgm:prSet custT="1"/>
      <dgm:spPr/>
      <dgm:t>
        <a:bodyPr/>
        <a:lstStyle/>
        <a:p>
          <a:pPr>
            <a:lnSpc>
              <a:spcPct val="100000"/>
            </a:lnSpc>
          </a:pPr>
          <a:r>
            <a:rPr lang="en-US" sz="2200" dirty="0" err="1"/>
            <a:t>EngageUs</a:t>
          </a:r>
          <a:r>
            <a:rPr lang="en-US" sz="2200" dirty="0"/>
            <a:t> website</a:t>
          </a:r>
          <a:r>
            <a:rPr lang="en-US" sz="1600" dirty="0"/>
            <a:t>: </a:t>
          </a:r>
          <a:r>
            <a:rPr lang="en-US" sz="1600" dirty="0">
              <a:hlinkClick xmlns:r="http://schemas.openxmlformats.org/officeDocument/2006/relationships" r:id="rId7"/>
            </a:rPr>
            <a:t>https://engageus.org/</a:t>
          </a:r>
          <a:r>
            <a:rPr lang="en-US" sz="1600" dirty="0"/>
            <a:t> </a:t>
          </a:r>
        </a:p>
      </dgm:t>
    </dgm:pt>
    <dgm:pt modelId="{8CC3D32F-9F0E-4FCF-BF6C-AB21C0EA1710}" type="parTrans" cxnId="{D3912DAC-0AD2-4722-B453-CBB89FB0BD4C}">
      <dgm:prSet/>
      <dgm:spPr/>
      <dgm:t>
        <a:bodyPr/>
        <a:lstStyle/>
        <a:p>
          <a:endParaRPr lang="en-US"/>
        </a:p>
      </dgm:t>
    </dgm:pt>
    <dgm:pt modelId="{BA5D3FFF-8D2B-4810-AEE2-9E7EE7FA7B46}" type="sibTrans" cxnId="{D3912DAC-0AD2-4722-B453-CBB89FB0BD4C}">
      <dgm:prSet/>
      <dgm:spPr/>
      <dgm:t>
        <a:bodyPr/>
        <a:lstStyle/>
        <a:p>
          <a:endParaRPr lang="en-US"/>
        </a:p>
      </dgm:t>
    </dgm:pt>
    <dgm:pt modelId="{5C9F1B80-E240-4DCA-B83A-2D0E8535C170}" type="pres">
      <dgm:prSet presAssocID="{00564565-3903-4993-A8C8-CF89DA8389F0}" presName="root" presStyleCnt="0">
        <dgm:presLayoutVars>
          <dgm:dir/>
          <dgm:resizeHandles val="exact"/>
        </dgm:presLayoutVars>
      </dgm:prSet>
      <dgm:spPr/>
    </dgm:pt>
    <dgm:pt modelId="{0C5A1ADB-8658-4CF3-B18C-006114D46AB1}" type="pres">
      <dgm:prSet presAssocID="{4F3C7C15-298D-4676-88F3-E63B10B45974}" presName="compNode" presStyleCnt="0"/>
      <dgm:spPr/>
    </dgm:pt>
    <dgm:pt modelId="{BE41961E-1C73-43AB-A86C-6B0AA0A57E6F}" type="pres">
      <dgm:prSet presAssocID="{4F3C7C15-298D-4676-88F3-E63B10B45974}" presName="bgRect" presStyleLbl="bgShp" presStyleIdx="0" presStyleCnt="7"/>
      <dgm:spPr/>
    </dgm:pt>
    <dgm:pt modelId="{CA371E8B-B3F3-43F0-B30B-25CD736D4436}" type="pres">
      <dgm:prSet presAssocID="{4F3C7C15-298D-4676-88F3-E63B10B45974}" presName="iconRect" presStyleLbl="node1" presStyleIdx="0" presStyleCnt="7"/>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Building"/>
        </a:ext>
      </dgm:extLst>
    </dgm:pt>
    <dgm:pt modelId="{0C24BD03-CD26-4059-B8FA-46652D1EE90C}" type="pres">
      <dgm:prSet presAssocID="{4F3C7C15-298D-4676-88F3-E63B10B45974}" presName="spaceRect" presStyleCnt="0"/>
      <dgm:spPr/>
    </dgm:pt>
    <dgm:pt modelId="{B8270C91-729D-4B5D-B6DE-BC111C138238}" type="pres">
      <dgm:prSet presAssocID="{4F3C7C15-298D-4676-88F3-E63B10B45974}" presName="parTx" presStyleLbl="revTx" presStyleIdx="0" presStyleCnt="7">
        <dgm:presLayoutVars>
          <dgm:chMax val="0"/>
          <dgm:chPref val="0"/>
        </dgm:presLayoutVars>
      </dgm:prSet>
      <dgm:spPr/>
    </dgm:pt>
    <dgm:pt modelId="{F1E22D62-2E0B-498B-A52B-116AE177152B}" type="pres">
      <dgm:prSet presAssocID="{71AECD98-79A8-41F5-B140-BA485C7BC36B}" presName="sibTrans" presStyleCnt="0"/>
      <dgm:spPr/>
    </dgm:pt>
    <dgm:pt modelId="{2EA2D940-1B29-4739-A1A3-874DFB389AB6}" type="pres">
      <dgm:prSet presAssocID="{D4DF5A72-B985-49C2-8A8C-89F28154FA5C}" presName="compNode" presStyleCnt="0"/>
      <dgm:spPr/>
    </dgm:pt>
    <dgm:pt modelId="{6DAEC2ED-9C99-4B9A-8386-B4CF03EC734A}" type="pres">
      <dgm:prSet presAssocID="{D4DF5A72-B985-49C2-8A8C-89F28154FA5C}" presName="bgRect" presStyleLbl="bgShp" presStyleIdx="1" presStyleCnt="7" custLinFactNeighborX="380" custLinFactNeighborY="-6590"/>
      <dgm:spPr/>
    </dgm:pt>
    <dgm:pt modelId="{964DDBB1-21BF-4718-9F43-B87A3A0FC4BF}" type="pres">
      <dgm:prSet presAssocID="{D4DF5A72-B985-49C2-8A8C-89F28154FA5C}" presName="iconRect" presStyleLbl="node1" presStyleIdx="1" presStyleCnt="7"/>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Monitor"/>
        </a:ext>
      </dgm:extLst>
    </dgm:pt>
    <dgm:pt modelId="{8C97AC7B-FD86-4243-B7C1-074DACDAFB35}" type="pres">
      <dgm:prSet presAssocID="{D4DF5A72-B985-49C2-8A8C-89F28154FA5C}" presName="spaceRect" presStyleCnt="0"/>
      <dgm:spPr/>
    </dgm:pt>
    <dgm:pt modelId="{DFE17D20-41ED-4219-B221-573B0BBBDC36}" type="pres">
      <dgm:prSet presAssocID="{D4DF5A72-B985-49C2-8A8C-89F28154FA5C}" presName="parTx" presStyleLbl="revTx" presStyleIdx="1" presStyleCnt="7">
        <dgm:presLayoutVars>
          <dgm:chMax val="0"/>
          <dgm:chPref val="0"/>
        </dgm:presLayoutVars>
      </dgm:prSet>
      <dgm:spPr/>
    </dgm:pt>
    <dgm:pt modelId="{50345DDC-13F5-4DDE-ADAB-25953E8BFC3B}" type="pres">
      <dgm:prSet presAssocID="{B095C13B-8BD9-4667-AD13-AAF0D0F3B4FA}" presName="sibTrans" presStyleCnt="0"/>
      <dgm:spPr/>
    </dgm:pt>
    <dgm:pt modelId="{B5E210FD-C45F-49FB-A83B-B94101CAC176}" type="pres">
      <dgm:prSet presAssocID="{78CD865E-355B-4B13-B053-59AA3AAE8A59}" presName="compNode" presStyleCnt="0"/>
      <dgm:spPr/>
    </dgm:pt>
    <dgm:pt modelId="{C26F27D4-BDF5-4872-B79F-DD60D7ABAE5E}" type="pres">
      <dgm:prSet presAssocID="{78CD865E-355B-4B13-B053-59AA3AAE8A59}" presName="bgRect" presStyleLbl="bgShp" presStyleIdx="2" presStyleCnt="7"/>
      <dgm:spPr/>
    </dgm:pt>
    <dgm:pt modelId="{615A3D1E-A078-4C35-BD20-72FE497D890E}" type="pres">
      <dgm:prSet presAssocID="{78CD865E-355B-4B13-B053-59AA3AAE8A59}" presName="iconRect" presStyleLbl="node1" presStyleIdx="2" presStyleCnt="7"/>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a:noFill/>
        </a:ln>
      </dgm:spPr>
      <dgm:extLst>
        <a:ext uri="{E40237B7-FDA0-4F09-8148-C483321AD2D9}">
          <dgm14:cNvPr xmlns:dgm14="http://schemas.microsoft.com/office/drawing/2010/diagram" id="0" name="" descr="Document"/>
        </a:ext>
      </dgm:extLst>
    </dgm:pt>
    <dgm:pt modelId="{DBBC49A9-81A9-40FE-B313-7D67E912FF7B}" type="pres">
      <dgm:prSet presAssocID="{78CD865E-355B-4B13-B053-59AA3AAE8A59}" presName="spaceRect" presStyleCnt="0"/>
      <dgm:spPr/>
    </dgm:pt>
    <dgm:pt modelId="{77D02F84-E289-48D7-A43B-C768F093C980}" type="pres">
      <dgm:prSet presAssocID="{78CD865E-355B-4B13-B053-59AA3AAE8A59}" presName="parTx" presStyleLbl="revTx" presStyleIdx="2" presStyleCnt="7">
        <dgm:presLayoutVars>
          <dgm:chMax val="0"/>
          <dgm:chPref val="0"/>
        </dgm:presLayoutVars>
      </dgm:prSet>
      <dgm:spPr/>
    </dgm:pt>
    <dgm:pt modelId="{07700421-42F7-4256-99B1-D0C658821113}" type="pres">
      <dgm:prSet presAssocID="{0D8E55B9-B39E-4A23-866A-18C746499920}" presName="sibTrans" presStyleCnt="0"/>
      <dgm:spPr/>
    </dgm:pt>
    <dgm:pt modelId="{C8D5E703-AFDE-4494-ACA9-C726C4242705}" type="pres">
      <dgm:prSet presAssocID="{FAB095F0-D9C6-48B9-B061-11844AF02190}" presName="compNode" presStyleCnt="0"/>
      <dgm:spPr/>
    </dgm:pt>
    <dgm:pt modelId="{5F8A5881-BB94-4A37-A768-8ED78E6940AE}" type="pres">
      <dgm:prSet presAssocID="{FAB095F0-D9C6-48B9-B061-11844AF02190}" presName="bgRect" presStyleLbl="bgShp" presStyleIdx="3" presStyleCnt="7"/>
      <dgm:spPr/>
    </dgm:pt>
    <dgm:pt modelId="{4F7575B3-899D-44AB-A9FE-E435964A8791}" type="pres">
      <dgm:prSet presAssocID="{FAB095F0-D9C6-48B9-B061-11844AF02190}" presName="iconRect" presStyleLbl="node1" presStyleIdx="3" presStyleCnt="7"/>
      <dgm:spPr>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ln>
          <a:noFill/>
        </a:ln>
      </dgm:spPr>
      <dgm:extLst>
        <a:ext uri="{E40237B7-FDA0-4F09-8148-C483321AD2D9}">
          <dgm14:cNvPr xmlns:dgm14="http://schemas.microsoft.com/office/drawing/2010/diagram" id="0" name="" descr="Newspaper"/>
        </a:ext>
      </dgm:extLst>
    </dgm:pt>
    <dgm:pt modelId="{80915871-EC8B-45C6-9AC9-D59DA4220E8F}" type="pres">
      <dgm:prSet presAssocID="{FAB095F0-D9C6-48B9-B061-11844AF02190}" presName="spaceRect" presStyleCnt="0"/>
      <dgm:spPr/>
    </dgm:pt>
    <dgm:pt modelId="{3F79B423-EC65-4A76-95E6-1AA67D3564EB}" type="pres">
      <dgm:prSet presAssocID="{FAB095F0-D9C6-48B9-B061-11844AF02190}" presName="parTx" presStyleLbl="revTx" presStyleIdx="3" presStyleCnt="7">
        <dgm:presLayoutVars>
          <dgm:chMax val="0"/>
          <dgm:chPref val="0"/>
        </dgm:presLayoutVars>
      </dgm:prSet>
      <dgm:spPr/>
    </dgm:pt>
    <dgm:pt modelId="{9FF39E90-9D6B-495E-A946-78F69C8805B0}" type="pres">
      <dgm:prSet presAssocID="{A6939930-E543-4991-A86E-45A125F9BFC3}" presName="sibTrans" presStyleCnt="0"/>
      <dgm:spPr/>
    </dgm:pt>
    <dgm:pt modelId="{C58A5FBF-9397-4BCB-AAF0-BE0519C8FB7B}" type="pres">
      <dgm:prSet presAssocID="{1A5B4126-2831-4E73-835A-E5811273EE61}" presName="compNode" presStyleCnt="0"/>
      <dgm:spPr/>
    </dgm:pt>
    <dgm:pt modelId="{2DECB255-372B-46B0-A0DF-8DE2F99A9C3D}" type="pres">
      <dgm:prSet presAssocID="{1A5B4126-2831-4E73-835A-E5811273EE61}" presName="bgRect" presStyleLbl="bgShp" presStyleIdx="4" presStyleCnt="7"/>
      <dgm:spPr/>
    </dgm:pt>
    <dgm:pt modelId="{C0C954A8-19BA-4791-9E81-4745D649B062}" type="pres">
      <dgm:prSet presAssocID="{1A5B4126-2831-4E73-835A-E5811273EE61}" presName="iconRect" presStyleLbl="node1" presStyleIdx="4" presStyleCnt="7"/>
      <dgm:spPr>
        <a:blipFill>
          <a:blip xmlns:r="http://schemas.openxmlformats.org/officeDocument/2006/relationships"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a:blipFill>
        <a:ln>
          <a:noFill/>
        </a:ln>
      </dgm:spPr>
      <dgm:extLst>
        <a:ext uri="{E40237B7-FDA0-4F09-8148-C483321AD2D9}">
          <dgm14:cNvPr xmlns:dgm14="http://schemas.microsoft.com/office/drawing/2010/diagram" id="0" name="" descr="Podcast"/>
        </a:ext>
      </dgm:extLst>
    </dgm:pt>
    <dgm:pt modelId="{4ED1DE2D-15AC-4DA8-99B6-001D794F1126}" type="pres">
      <dgm:prSet presAssocID="{1A5B4126-2831-4E73-835A-E5811273EE61}" presName="spaceRect" presStyleCnt="0"/>
      <dgm:spPr/>
    </dgm:pt>
    <dgm:pt modelId="{FB4A8DA8-94BD-4763-96DF-5EB0D117D73E}" type="pres">
      <dgm:prSet presAssocID="{1A5B4126-2831-4E73-835A-E5811273EE61}" presName="parTx" presStyleLbl="revTx" presStyleIdx="4" presStyleCnt="7">
        <dgm:presLayoutVars>
          <dgm:chMax val="0"/>
          <dgm:chPref val="0"/>
        </dgm:presLayoutVars>
      </dgm:prSet>
      <dgm:spPr/>
    </dgm:pt>
    <dgm:pt modelId="{BE64C600-7F90-433B-ACEE-E7B1383DCEA6}" type="pres">
      <dgm:prSet presAssocID="{3CDE9E2B-6D19-4999-8454-0A66E387DE85}" presName="sibTrans" presStyleCnt="0"/>
      <dgm:spPr/>
    </dgm:pt>
    <dgm:pt modelId="{5BD1D8BA-736D-4E7F-9388-CEE4AACFBCFA}" type="pres">
      <dgm:prSet presAssocID="{D6213D18-C21C-4DFE-8836-C821EBC5229E}" presName="compNode" presStyleCnt="0"/>
      <dgm:spPr/>
    </dgm:pt>
    <dgm:pt modelId="{5D11FED5-8B8A-45C6-B477-A122BE3A17DC}" type="pres">
      <dgm:prSet presAssocID="{D6213D18-C21C-4DFE-8836-C821EBC5229E}" presName="bgRect" presStyleLbl="bgShp" presStyleIdx="5" presStyleCnt="7"/>
      <dgm:spPr/>
    </dgm:pt>
    <dgm:pt modelId="{26C19D66-FCCD-4EB4-83CD-0ED41EFE6C9A}" type="pres">
      <dgm:prSet presAssocID="{D6213D18-C21C-4DFE-8836-C821EBC5229E}" presName="iconRect" presStyleLbl="node1" presStyleIdx="5" presStyleCnt="7"/>
      <dgm:spPr>
        <a:blipFill>
          <a:blip xmlns:r="http://schemas.openxmlformats.org/officeDocument/2006/relationships"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a:blipFill>
        <a:ln>
          <a:noFill/>
        </a:ln>
      </dgm:spPr>
      <dgm:extLst>
        <a:ext uri="{E40237B7-FDA0-4F09-8148-C483321AD2D9}">
          <dgm14:cNvPr xmlns:dgm14="http://schemas.microsoft.com/office/drawing/2010/diagram" id="0" name="" descr="Send"/>
        </a:ext>
      </dgm:extLst>
    </dgm:pt>
    <dgm:pt modelId="{C028BF6E-618C-4DAA-A7EF-572920F95D33}" type="pres">
      <dgm:prSet presAssocID="{D6213D18-C21C-4DFE-8836-C821EBC5229E}" presName="spaceRect" presStyleCnt="0"/>
      <dgm:spPr/>
    </dgm:pt>
    <dgm:pt modelId="{929329F1-3998-42DA-BF2B-3BA9471B66FB}" type="pres">
      <dgm:prSet presAssocID="{D6213D18-C21C-4DFE-8836-C821EBC5229E}" presName="parTx" presStyleLbl="revTx" presStyleIdx="5" presStyleCnt="7">
        <dgm:presLayoutVars>
          <dgm:chMax val="0"/>
          <dgm:chPref val="0"/>
        </dgm:presLayoutVars>
      </dgm:prSet>
      <dgm:spPr/>
    </dgm:pt>
    <dgm:pt modelId="{89A85E6C-D590-431A-8211-4E3E8E637EAF}" type="pres">
      <dgm:prSet presAssocID="{E7E6B262-EAFE-41D2-8E83-3FBCB4C8DF8C}" presName="sibTrans" presStyleCnt="0"/>
      <dgm:spPr/>
    </dgm:pt>
    <dgm:pt modelId="{F1D6178B-3D71-4576-9BA7-B94DB17A36E1}" type="pres">
      <dgm:prSet presAssocID="{A12F1FC7-5F73-4B31-B352-98D9A74BC142}" presName="compNode" presStyleCnt="0"/>
      <dgm:spPr/>
    </dgm:pt>
    <dgm:pt modelId="{9F64DA9E-1201-4BC3-89AC-3BB35CCEB8F8}" type="pres">
      <dgm:prSet presAssocID="{A12F1FC7-5F73-4B31-B352-98D9A74BC142}" presName="bgRect" presStyleLbl="bgShp" presStyleIdx="6" presStyleCnt="7"/>
      <dgm:spPr/>
    </dgm:pt>
    <dgm:pt modelId="{D22813D1-E5CF-475E-B99E-37ABB1BD4542}" type="pres">
      <dgm:prSet presAssocID="{A12F1FC7-5F73-4B31-B352-98D9A74BC142}" presName="iconRect" presStyleLbl="node1" presStyleIdx="6" presStyleCnt="7"/>
      <dgm:spPr>
        <a:blipFill>
          <a:blip xmlns:r="http://schemas.openxmlformats.org/officeDocument/2006/relationships"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a:blipFill>
        <a:ln>
          <a:noFill/>
        </a:ln>
      </dgm:spPr>
      <dgm:extLst>
        <a:ext uri="{E40237B7-FDA0-4F09-8148-C483321AD2D9}">
          <dgm14:cNvPr xmlns:dgm14="http://schemas.microsoft.com/office/drawing/2010/diagram" id="0" name="" descr="Laptop"/>
        </a:ext>
      </dgm:extLst>
    </dgm:pt>
    <dgm:pt modelId="{07340A37-1548-424C-8B11-DD67CCFE9DDF}" type="pres">
      <dgm:prSet presAssocID="{A12F1FC7-5F73-4B31-B352-98D9A74BC142}" presName="spaceRect" presStyleCnt="0"/>
      <dgm:spPr/>
    </dgm:pt>
    <dgm:pt modelId="{4CC9B1C6-C8C7-46C8-B365-08BE09E23CF0}" type="pres">
      <dgm:prSet presAssocID="{A12F1FC7-5F73-4B31-B352-98D9A74BC142}" presName="parTx" presStyleLbl="revTx" presStyleIdx="6" presStyleCnt="7">
        <dgm:presLayoutVars>
          <dgm:chMax val="0"/>
          <dgm:chPref val="0"/>
        </dgm:presLayoutVars>
      </dgm:prSet>
      <dgm:spPr/>
    </dgm:pt>
  </dgm:ptLst>
  <dgm:cxnLst>
    <dgm:cxn modelId="{7D8F2A06-A3B1-46AA-9D6C-DAC18079B1AD}" srcId="{00564565-3903-4993-A8C8-CF89DA8389F0}" destId="{D6213D18-C21C-4DFE-8836-C821EBC5229E}" srcOrd="5" destOrd="0" parTransId="{8CC729B3-DC0D-42DF-BA50-4023E5F442C6}" sibTransId="{E7E6B262-EAFE-41D2-8E83-3FBCB4C8DF8C}"/>
    <dgm:cxn modelId="{D7C92C1F-3491-4741-A34F-66DD84F43FCC}" type="presOf" srcId="{78CD865E-355B-4B13-B053-59AA3AAE8A59}" destId="{77D02F84-E289-48D7-A43B-C768F093C980}" srcOrd="0" destOrd="0" presId="urn:microsoft.com/office/officeart/2018/2/layout/IconVerticalSolidList"/>
    <dgm:cxn modelId="{C458F023-D49A-4940-9737-9F4EFCD2AE1D}" type="presOf" srcId="{FAB095F0-D9C6-48B9-B061-11844AF02190}" destId="{3F79B423-EC65-4A76-95E6-1AA67D3564EB}" srcOrd="0" destOrd="0" presId="urn:microsoft.com/office/officeart/2018/2/layout/IconVerticalSolidList"/>
    <dgm:cxn modelId="{D1607F45-D42D-459B-9A40-4F87183B3DFD}" srcId="{00564565-3903-4993-A8C8-CF89DA8389F0}" destId="{1A5B4126-2831-4E73-835A-E5811273EE61}" srcOrd="4" destOrd="0" parTransId="{BB6666F2-15C7-4D8D-8C9E-66A370C6E798}" sibTransId="{3CDE9E2B-6D19-4999-8454-0A66E387DE85}"/>
    <dgm:cxn modelId="{48D5876D-62CC-4FB2-B08F-FEBCD2BC3E1F}" type="presOf" srcId="{D4DF5A72-B985-49C2-8A8C-89F28154FA5C}" destId="{DFE17D20-41ED-4219-B221-573B0BBBDC36}" srcOrd="0" destOrd="0" presId="urn:microsoft.com/office/officeart/2018/2/layout/IconVerticalSolidList"/>
    <dgm:cxn modelId="{4E020156-4F5A-499F-96D0-2351F07D68B7}" srcId="{00564565-3903-4993-A8C8-CF89DA8389F0}" destId="{78CD865E-355B-4B13-B053-59AA3AAE8A59}" srcOrd="2" destOrd="0" parTransId="{B87B5CD7-FEB0-4F53-B5DB-1886FBFDFAAF}" sibTransId="{0D8E55B9-B39E-4A23-866A-18C746499920}"/>
    <dgm:cxn modelId="{B225EB96-147D-401D-9669-C390BD586ED7}" type="presOf" srcId="{4F3C7C15-298D-4676-88F3-E63B10B45974}" destId="{B8270C91-729D-4B5D-B6DE-BC111C138238}" srcOrd="0" destOrd="0" presId="urn:microsoft.com/office/officeart/2018/2/layout/IconVerticalSolidList"/>
    <dgm:cxn modelId="{44B061A8-A5FA-41EF-A7CA-4301BC1CA940}" srcId="{00564565-3903-4993-A8C8-CF89DA8389F0}" destId="{4F3C7C15-298D-4676-88F3-E63B10B45974}" srcOrd="0" destOrd="0" parTransId="{01D29CC2-F235-4C0B-8874-E0CCDE549E28}" sibTransId="{71AECD98-79A8-41F5-B140-BA485C7BC36B}"/>
    <dgm:cxn modelId="{D3912DAC-0AD2-4722-B453-CBB89FB0BD4C}" srcId="{00564565-3903-4993-A8C8-CF89DA8389F0}" destId="{A12F1FC7-5F73-4B31-B352-98D9A74BC142}" srcOrd="6" destOrd="0" parTransId="{8CC3D32F-9F0E-4FCF-BF6C-AB21C0EA1710}" sibTransId="{BA5D3FFF-8D2B-4810-AEE2-9E7EE7FA7B46}"/>
    <dgm:cxn modelId="{713E6AC2-8911-461D-80F8-DA4430DFB6ED}" srcId="{00564565-3903-4993-A8C8-CF89DA8389F0}" destId="{D4DF5A72-B985-49C2-8A8C-89F28154FA5C}" srcOrd="1" destOrd="0" parTransId="{23D5ADC2-A5CF-4A23-A92F-5620598A1BEE}" sibTransId="{B095C13B-8BD9-4667-AD13-AAF0D0F3B4FA}"/>
    <dgm:cxn modelId="{869C89CD-208B-40E2-9F6A-20E38231E86C}" type="presOf" srcId="{00564565-3903-4993-A8C8-CF89DA8389F0}" destId="{5C9F1B80-E240-4DCA-B83A-2D0E8535C170}" srcOrd="0" destOrd="0" presId="urn:microsoft.com/office/officeart/2018/2/layout/IconVerticalSolidList"/>
    <dgm:cxn modelId="{5155A7E4-8623-4E5C-8DB2-9A1BFF2A7880}" type="presOf" srcId="{A12F1FC7-5F73-4B31-B352-98D9A74BC142}" destId="{4CC9B1C6-C8C7-46C8-B365-08BE09E23CF0}" srcOrd="0" destOrd="0" presId="urn:microsoft.com/office/officeart/2018/2/layout/IconVerticalSolidList"/>
    <dgm:cxn modelId="{A509DCE6-FC54-4867-B7AF-F7533E27369F}" type="presOf" srcId="{D6213D18-C21C-4DFE-8836-C821EBC5229E}" destId="{929329F1-3998-42DA-BF2B-3BA9471B66FB}" srcOrd="0" destOrd="0" presId="urn:microsoft.com/office/officeart/2018/2/layout/IconVerticalSolidList"/>
    <dgm:cxn modelId="{435235F0-B334-4AFD-A4E3-CEBF3582FEFC}" type="presOf" srcId="{1A5B4126-2831-4E73-835A-E5811273EE61}" destId="{FB4A8DA8-94BD-4763-96DF-5EB0D117D73E}" srcOrd="0" destOrd="0" presId="urn:microsoft.com/office/officeart/2018/2/layout/IconVerticalSolidList"/>
    <dgm:cxn modelId="{B2219DF3-C750-4C23-A35B-433D84DB18BC}" srcId="{00564565-3903-4993-A8C8-CF89DA8389F0}" destId="{FAB095F0-D9C6-48B9-B061-11844AF02190}" srcOrd="3" destOrd="0" parTransId="{F56AF168-6494-4FAF-B044-90E1DF6207DD}" sibTransId="{A6939930-E543-4991-A86E-45A125F9BFC3}"/>
    <dgm:cxn modelId="{17FBCD1D-0A58-4726-AD11-38B58230DA75}" type="presParOf" srcId="{5C9F1B80-E240-4DCA-B83A-2D0E8535C170}" destId="{0C5A1ADB-8658-4CF3-B18C-006114D46AB1}" srcOrd="0" destOrd="0" presId="urn:microsoft.com/office/officeart/2018/2/layout/IconVerticalSolidList"/>
    <dgm:cxn modelId="{A918C101-9555-4677-8FAC-5C2B0FE8F758}" type="presParOf" srcId="{0C5A1ADB-8658-4CF3-B18C-006114D46AB1}" destId="{BE41961E-1C73-43AB-A86C-6B0AA0A57E6F}" srcOrd="0" destOrd="0" presId="urn:microsoft.com/office/officeart/2018/2/layout/IconVerticalSolidList"/>
    <dgm:cxn modelId="{EBB2EFCF-E732-4316-8002-B2100AA802C7}" type="presParOf" srcId="{0C5A1ADB-8658-4CF3-B18C-006114D46AB1}" destId="{CA371E8B-B3F3-43F0-B30B-25CD736D4436}" srcOrd="1" destOrd="0" presId="urn:microsoft.com/office/officeart/2018/2/layout/IconVerticalSolidList"/>
    <dgm:cxn modelId="{B67B308F-7181-44E0-A87D-D5942E144E34}" type="presParOf" srcId="{0C5A1ADB-8658-4CF3-B18C-006114D46AB1}" destId="{0C24BD03-CD26-4059-B8FA-46652D1EE90C}" srcOrd="2" destOrd="0" presId="urn:microsoft.com/office/officeart/2018/2/layout/IconVerticalSolidList"/>
    <dgm:cxn modelId="{D54F1225-0D88-4332-9480-F9729415542B}" type="presParOf" srcId="{0C5A1ADB-8658-4CF3-B18C-006114D46AB1}" destId="{B8270C91-729D-4B5D-B6DE-BC111C138238}" srcOrd="3" destOrd="0" presId="urn:microsoft.com/office/officeart/2018/2/layout/IconVerticalSolidList"/>
    <dgm:cxn modelId="{1056EB75-2DB1-4680-B6EA-9D79846C5640}" type="presParOf" srcId="{5C9F1B80-E240-4DCA-B83A-2D0E8535C170}" destId="{F1E22D62-2E0B-498B-A52B-116AE177152B}" srcOrd="1" destOrd="0" presId="urn:microsoft.com/office/officeart/2018/2/layout/IconVerticalSolidList"/>
    <dgm:cxn modelId="{6A2A929C-A3A2-487C-B6ED-CCD622788D96}" type="presParOf" srcId="{5C9F1B80-E240-4DCA-B83A-2D0E8535C170}" destId="{2EA2D940-1B29-4739-A1A3-874DFB389AB6}" srcOrd="2" destOrd="0" presId="urn:microsoft.com/office/officeart/2018/2/layout/IconVerticalSolidList"/>
    <dgm:cxn modelId="{A645AC81-6FA1-4613-89C6-84E0F11A2097}" type="presParOf" srcId="{2EA2D940-1B29-4739-A1A3-874DFB389AB6}" destId="{6DAEC2ED-9C99-4B9A-8386-B4CF03EC734A}" srcOrd="0" destOrd="0" presId="urn:microsoft.com/office/officeart/2018/2/layout/IconVerticalSolidList"/>
    <dgm:cxn modelId="{1F7AC902-04FA-41A8-B2B7-3B1BE470293A}" type="presParOf" srcId="{2EA2D940-1B29-4739-A1A3-874DFB389AB6}" destId="{964DDBB1-21BF-4718-9F43-B87A3A0FC4BF}" srcOrd="1" destOrd="0" presId="urn:microsoft.com/office/officeart/2018/2/layout/IconVerticalSolidList"/>
    <dgm:cxn modelId="{4FAB96C9-1ABF-46FC-8A9D-CF067323E226}" type="presParOf" srcId="{2EA2D940-1B29-4739-A1A3-874DFB389AB6}" destId="{8C97AC7B-FD86-4243-B7C1-074DACDAFB35}" srcOrd="2" destOrd="0" presId="urn:microsoft.com/office/officeart/2018/2/layout/IconVerticalSolidList"/>
    <dgm:cxn modelId="{75153354-7B11-44FD-8DA8-937DF64B8A42}" type="presParOf" srcId="{2EA2D940-1B29-4739-A1A3-874DFB389AB6}" destId="{DFE17D20-41ED-4219-B221-573B0BBBDC36}" srcOrd="3" destOrd="0" presId="urn:microsoft.com/office/officeart/2018/2/layout/IconVerticalSolidList"/>
    <dgm:cxn modelId="{A672BF12-E492-4B8D-A273-8B4F2D99BB73}" type="presParOf" srcId="{5C9F1B80-E240-4DCA-B83A-2D0E8535C170}" destId="{50345DDC-13F5-4DDE-ADAB-25953E8BFC3B}" srcOrd="3" destOrd="0" presId="urn:microsoft.com/office/officeart/2018/2/layout/IconVerticalSolidList"/>
    <dgm:cxn modelId="{55634360-50E4-4548-B765-7E36C976D25D}" type="presParOf" srcId="{5C9F1B80-E240-4DCA-B83A-2D0E8535C170}" destId="{B5E210FD-C45F-49FB-A83B-B94101CAC176}" srcOrd="4" destOrd="0" presId="urn:microsoft.com/office/officeart/2018/2/layout/IconVerticalSolidList"/>
    <dgm:cxn modelId="{340D8C5C-361D-41EC-AB5E-D3ADC2EC06EF}" type="presParOf" srcId="{B5E210FD-C45F-49FB-A83B-B94101CAC176}" destId="{C26F27D4-BDF5-4872-B79F-DD60D7ABAE5E}" srcOrd="0" destOrd="0" presId="urn:microsoft.com/office/officeart/2018/2/layout/IconVerticalSolidList"/>
    <dgm:cxn modelId="{C93E5AB9-071F-4E1B-8C64-7280D6DD93E9}" type="presParOf" srcId="{B5E210FD-C45F-49FB-A83B-B94101CAC176}" destId="{615A3D1E-A078-4C35-BD20-72FE497D890E}" srcOrd="1" destOrd="0" presId="urn:microsoft.com/office/officeart/2018/2/layout/IconVerticalSolidList"/>
    <dgm:cxn modelId="{E8B2C572-F073-47D9-9498-3A7135A36498}" type="presParOf" srcId="{B5E210FD-C45F-49FB-A83B-B94101CAC176}" destId="{DBBC49A9-81A9-40FE-B313-7D67E912FF7B}" srcOrd="2" destOrd="0" presId="urn:microsoft.com/office/officeart/2018/2/layout/IconVerticalSolidList"/>
    <dgm:cxn modelId="{DA00C4CE-D120-4679-B371-EE24784FF182}" type="presParOf" srcId="{B5E210FD-C45F-49FB-A83B-B94101CAC176}" destId="{77D02F84-E289-48D7-A43B-C768F093C980}" srcOrd="3" destOrd="0" presId="urn:microsoft.com/office/officeart/2018/2/layout/IconVerticalSolidList"/>
    <dgm:cxn modelId="{D4981C45-8AB2-4FBB-818C-7A96E0BF9E78}" type="presParOf" srcId="{5C9F1B80-E240-4DCA-B83A-2D0E8535C170}" destId="{07700421-42F7-4256-99B1-D0C658821113}" srcOrd="5" destOrd="0" presId="urn:microsoft.com/office/officeart/2018/2/layout/IconVerticalSolidList"/>
    <dgm:cxn modelId="{D876A25C-D4DB-43C3-8A8F-1DCB83EDD9D5}" type="presParOf" srcId="{5C9F1B80-E240-4DCA-B83A-2D0E8535C170}" destId="{C8D5E703-AFDE-4494-ACA9-C726C4242705}" srcOrd="6" destOrd="0" presId="urn:microsoft.com/office/officeart/2018/2/layout/IconVerticalSolidList"/>
    <dgm:cxn modelId="{4E6D33C8-4AF1-4EF4-BE64-A1FAB3D337D7}" type="presParOf" srcId="{C8D5E703-AFDE-4494-ACA9-C726C4242705}" destId="{5F8A5881-BB94-4A37-A768-8ED78E6940AE}" srcOrd="0" destOrd="0" presId="urn:microsoft.com/office/officeart/2018/2/layout/IconVerticalSolidList"/>
    <dgm:cxn modelId="{D86BF6CD-295A-4F7F-A601-30B579875037}" type="presParOf" srcId="{C8D5E703-AFDE-4494-ACA9-C726C4242705}" destId="{4F7575B3-899D-44AB-A9FE-E435964A8791}" srcOrd="1" destOrd="0" presId="urn:microsoft.com/office/officeart/2018/2/layout/IconVerticalSolidList"/>
    <dgm:cxn modelId="{3D807F25-229E-4F0D-8379-10554333ACAB}" type="presParOf" srcId="{C8D5E703-AFDE-4494-ACA9-C726C4242705}" destId="{80915871-EC8B-45C6-9AC9-D59DA4220E8F}" srcOrd="2" destOrd="0" presId="urn:microsoft.com/office/officeart/2018/2/layout/IconVerticalSolidList"/>
    <dgm:cxn modelId="{D8014168-0BA3-43DF-BAEE-F52B110F36D9}" type="presParOf" srcId="{C8D5E703-AFDE-4494-ACA9-C726C4242705}" destId="{3F79B423-EC65-4A76-95E6-1AA67D3564EB}" srcOrd="3" destOrd="0" presId="urn:microsoft.com/office/officeart/2018/2/layout/IconVerticalSolidList"/>
    <dgm:cxn modelId="{5DFF088D-35F3-45B9-8E89-2DD49963F250}" type="presParOf" srcId="{5C9F1B80-E240-4DCA-B83A-2D0E8535C170}" destId="{9FF39E90-9D6B-495E-A946-78F69C8805B0}" srcOrd="7" destOrd="0" presId="urn:microsoft.com/office/officeart/2018/2/layout/IconVerticalSolidList"/>
    <dgm:cxn modelId="{46F808F6-F45F-484B-960A-D0B27D1876FD}" type="presParOf" srcId="{5C9F1B80-E240-4DCA-B83A-2D0E8535C170}" destId="{C58A5FBF-9397-4BCB-AAF0-BE0519C8FB7B}" srcOrd="8" destOrd="0" presId="urn:microsoft.com/office/officeart/2018/2/layout/IconVerticalSolidList"/>
    <dgm:cxn modelId="{5B237551-2032-4FF3-B538-59E024AFD304}" type="presParOf" srcId="{C58A5FBF-9397-4BCB-AAF0-BE0519C8FB7B}" destId="{2DECB255-372B-46B0-A0DF-8DE2F99A9C3D}" srcOrd="0" destOrd="0" presId="urn:microsoft.com/office/officeart/2018/2/layout/IconVerticalSolidList"/>
    <dgm:cxn modelId="{7B933163-4910-4E86-82F3-CC2B3922B8E8}" type="presParOf" srcId="{C58A5FBF-9397-4BCB-AAF0-BE0519C8FB7B}" destId="{C0C954A8-19BA-4791-9E81-4745D649B062}" srcOrd="1" destOrd="0" presId="urn:microsoft.com/office/officeart/2018/2/layout/IconVerticalSolidList"/>
    <dgm:cxn modelId="{7D302728-41FB-4BD4-8523-906131C3E915}" type="presParOf" srcId="{C58A5FBF-9397-4BCB-AAF0-BE0519C8FB7B}" destId="{4ED1DE2D-15AC-4DA8-99B6-001D794F1126}" srcOrd="2" destOrd="0" presId="urn:microsoft.com/office/officeart/2018/2/layout/IconVerticalSolidList"/>
    <dgm:cxn modelId="{2EDA7FF7-40A6-4913-9C9A-8AE8C29EDDD8}" type="presParOf" srcId="{C58A5FBF-9397-4BCB-AAF0-BE0519C8FB7B}" destId="{FB4A8DA8-94BD-4763-96DF-5EB0D117D73E}" srcOrd="3" destOrd="0" presId="urn:microsoft.com/office/officeart/2018/2/layout/IconVerticalSolidList"/>
    <dgm:cxn modelId="{F68D6C4A-4E40-4D37-8AA1-0197F382603D}" type="presParOf" srcId="{5C9F1B80-E240-4DCA-B83A-2D0E8535C170}" destId="{BE64C600-7F90-433B-ACEE-E7B1383DCEA6}" srcOrd="9" destOrd="0" presId="urn:microsoft.com/office/officeart/2018/2/layout/IconVerticalSolidList"/>
    <dgm:cxn modelId="{908A49FF-2202-4325-8DF9-0C94961E6030}" type="presParOf" srcId="{5C9F1B80-E240-4DCA-B83A-2D0E8535C170}" destId="{5BD1D8BA-736D-4E7F-9388-CEE4AACFBCFA}" srcOrd="10" destOrd="0" presId="urn:microsoft.com/office/officeart/2018/2/layout/IconVerticalSolidList"/>
    <dgm:cxn modelId="{08D2AD38-A7F2-442E-927A-FD428FD5F48D}" type="presParOf" srcId="{5BD1D8BA-736D-4E7F-9388-CEE4AACFBCFA}" destId="{5D11FED5-8B8A-45C6-B477-A122BE3A17DC}" srcOrd="0" destOrd="0" presId="urn:microsoft.com/office/officeart/2018/2/layout/IconVerticalSolidList"/>
    <dgm:cxn modelId="{E31E028B-3DDD-43E9-B3A9-F684F374349D}" type="presParOf" srcId="{5BD1D8BA-736D-4E7F-9388-CEE4AACFBCFA}" destId="{26C19D66-FCCD-4EB4-83CD-0ED41EFE6C9A}" srcOrd="1" destOrd="0" presId="urn:microsoft.com/office/officeart/2018/2/layout/IconVerticalSolidList"/>
    <dgm:cxn modelId="{B4AB3B7E-E1C6-4C6B-A939-4696CDCE323C}" type="presParOf" srcId="{5BD1D8BA-736D-4E7F-9388-CEE4AACFBCFA}" destId="{C028BF6E-618C-4DAA-A7EF-572920F95D33}" srcOrd="2" destOrd="0" presId="urn:microsoft.com/office/officeart/2018/2/layout/IconVerticalSolidList"/>
    <dgm:cxn modelId="{AE1668E7-3920-41BE-974B-8494FA39A60C}" type="presParOf" srcId="{5BD1D8BA-736D-4E7F-9388-CEE4AACFBCFA}" destId="{929329F1-3998-42DA-BF2B-3BA9471B66FB}" srcOrd="3" destOrd="0" presId="urn:microsoft.com/office/officeart/2018/2/layout/IconVerticalSolidList"/>
    <dgm:cxn modelId="{A7343D85-96D0-473E-BF06-A14BD75C826C}" type="presParOf" srcId="{5C9F1B80-E240-4DCA-B83A-2D0E8535C170}" destId="{89A85E6C-D590-431A-8211-4E3E8E637EAF}" srcOrd="11" destOrd="0" presId="urn:microsoft.com/office/officeart/2018/2/layout/IconVerticalSolidList"/>
    <dgm:cxn modelId="{41DF7C05-94A4-42BE-8C13-BCF3B4F27C2B}" type="presParOf" srcId="{5C9F1B80-E240-4DCA-B83A-2D0E8535C170}" destId="{F1D6178B-3D71-4576-9BA7-B94DB17A36E1}" srcOrd="12" destOrd="0" presId="urn:microsoft.com/office/officeart/2018/2/layout/IconVerticalSolidList"/>
    <dgm:cxn modelId="{5BEEA736-8C0E-459B-800F-A3EE8C4AEC22}" type="presParOf" srcId="{F1D6178B-3D71-4576-9BA7-B94DB17A36E1}" destId="{9F64DA9E-1201-4BC3-89AC-3BB35CCEB8F8}" srcOrd="0" destOrd="0" presId="urn:microsoft.com/office/officeart/2018/2/layout/IconVerticalSolidList"/>
    <dgm:cxn modelId="{EF2AF919-9629-48A1-ABA4-C08DE6AA20D1}" type="presParOf" srcId="{F1D6178B-3D71-4576-9BA7-B94DB17A36E1}" destId="{D22813D1-E5CF-475E-B99E-37ABB1BD4542}" srcOrd="1" destOrd="0" presId="urn:microsoft.com/office/officeart/2018/2/layout/IconVerticalSolidList"/>
    <dgm:cxn modelId="{1E6E0F70-EE1E-4A15-9468-48536AA941B3}" type="presParOf" srcId="{F1D6178B-3D71-4576-9BA7-B94DB17A36E1}" destId="{07340A37-1548-424C-8B11-DD67CCFE9DDF}" srcOrd="2" destOrd="0" presId="urn:microsoft.com/office/officeart/2018/2/layout/IconVerticalSolidList"/>
    <dgm:cxn modelId="{34B8E278-6AD9-4859-AAB3-6401F49F7D15}" type="presParOf" srcId="{F1D6178B-3D71-4576-9BA7-B94DB17A36E1}" destId="{4CC9B1C6-C8C7-46C8-B365-08BE09E23CF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08D6E75-DC84-4318-BA2B-21E192BF677B}"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61AD7872-CF27-4AD0-BDF3-B765D51F9E5F}">
      <dgm:prSet phldrT="[Text]" phldr="0"/>
      <dgm:spPr/>
      <dgm:t>
        <a:bodyPr/>
        <a:lstStyle/>
        <a:p>
          <a:pPr rtl="0"/>
          <a:r>
            <a:rPr lang="en-US" b="0" dirty="0">
              <a:solidFill>
                <a:schemeClr val="tx2">
                  <a:lumMod val="75000"/>
                </a:schemeClr>
              </a:solidFill>
              <a:latin typeface="Calibri"/>
            </a:rPr>
            <a:t>Provide participants with a basic understanding of the academic research process </a:t>
          </a:r>
        </a:p>
      </dgm:t>
    </dgm:pt>
    <dgm:pt modelId="{A39DD792-E2E0-4E3A-B839-E19FA76330F0}" type="parTrans" cxnId="{01B78E15-BD6C-4637-982F-5E9A32805A47}">
      <dgm:prSet/>
      <dgm:spPr/>
      <dgm:t>
        <a:bodyPr/>
        <a:lstStyle/>
        <a:p>
          <a:endParaRPr lang="en-US"/>
        </a:p>
      </dgm:t>
    </dgm:pt>
    <dgm:pt modelId="{169B03B2-94E9-4AD7-AD4E-2B97110F2ACF}" type="sibTrans" cxnId="{01B78E15-BD6C-4637-982F-5E9A32805A47}">
      <dgm:prSet/>
      <dgm:spPr/>
      <dgm:t>
        <a:bodyPr/>
        <a:lstStyle/>
        <a:p>
          <a:endParaRPr lang="en-US"/>
        </a:p>
      </dgm:t>
    </dgm:pt>
    <dgm:pt modelId="{56BE4B51-409B-44AB-BAC0-A5C0B29935D6}">
      <dgm:prSet phldrT="[Text]" phldr="0"/>
      <dgm:spPr/>
      <dgm:t>
        <a:bodyPr/>
        <a:lstStyle/>
        <a:p>
          <a:pPr rtl="0"/>
          <a:r>
            <a:rPr lang="en-US" b="0" dirty="0">
              <a:solidFill>
                <a:schemeClr val="tx2">
                  <a:lumMod val="75000"/>
                </a:schemeClr>
              </a:solidFill>
              <a:latin typeface="Calibri"/>
            </a:rPr>
            <a:t>Increase their overall level of confidence in engaging with academic researchers</a:t>
          </a:r>
          <a:endParaRPr lang="en-US" b="0" dirty="0">
            <a:solidFill>
              <a:schemeClr val="tx2">
                <a:lumMod val="75000"/>
              </a:schemeClr>
            </a:solidFill>
          </a:endParaRPr>
        </a:p>
      </dgm:t>
    </dgm:pt>
    <dgm:pt modelId="{C12A06BD-0CE7-475A-9B61-E86AA08EC91E}" type="parTrans" cxnId="{8B7F1AC8-E6E0-48F5-8C8B-AB780D811AE8}">
      <dgm:prSet/>
      <dgm:spPr/>
      <dgm:t>
        <a:bodyPr/>
        <a:lstStyle/>
        <a:p>
          <a:endParaRPr lang="en-US"/>
        </a:p>
      </dgm:t>
    </dgm:pt>
    <dgm:pt modelId="{147C6E92-CF35-4B6C-9F17-AA525BE1C18C}" type="sibTrans" cxnId="{8B7F1AC8-E6E0-48F5-8C8B-AB780D811AE8}">
      <dgm:prSet/>
      <dgm:spPr/>
      <dgm:t>
        <a:bodyPr/>
        <a:lstStyle/>
        <a:p>
          <a:endParaRPr lang="en-US"/>
        </a:p>
      </dgm:t>
    </dgm:pt>
    <dgm:pt modelId="{C9EED4E6-489D-4BA7-AA3D-71055825910E}">
      <dgm:prSet phldr="0"/>
      <dgm:spPr/>
      <dgm:t>
        <a:bodyPr/>
        <a:lstStyle/>
        <a:p>
          <a:r>
            <a:rPr lang="en-US" b="0">
              <a:solidFill>
                <a:schemeClr val="tx2">
                  <a:lumMod val="75000"/>
                </a:schemeClr>
              </a:solidFill>
              <a:latin typeface="Calibri"/>
            </a:rPr>
            <a:t>Familiarize them with research terminology and concepts</a:t>
          </a:r>
          <a:endParaRPr lang="en-US" b="0">
            <a:solidFill>
              <a:schemeClr val="tx2">
                <a:lumMod val="75000"/>
              </a:schemeClr>
            </a:solidFill>
          </a:endParaRPr>
        </a:p>
      </dgm:t>
    </dgm:pt>
    <dgm:pt modelId="{64565951-D66C-4424-9B38-1E32E89FD0A3}" type="parTrans" cxnId="{32EE2FB2-1715-4F7F-A3F5-AAFC5BAF0A91}">
      <dgm:prSet/>
      <dgm:spPr/>
      <dgm:t>
        <a:bodyPr/>
        <a:lstStyle/>
        <a:p>
          <a:endParaRPr lang="en-US"/>
        </a:p>
      </dgm:t>
    </dgm:pt>
    <dgm:pt modelId="{F1EB54E4-6DF5-43E9-AAC1-72C0C801096B}" type="sibTrans" cxnId="{32EE2FB2-1715-4F7F-A3F5-AAFC5BAF0A91}">
      <dgm:prSet/>
      <dgm:spPr/>
      <dgm:t>
        <a:bodyPr/>
        <a:lstStyle/>
        <a:p>
          <a:endParaRPr lang="en-US"/>
        </a:p>
      </dgm:t>
    </dgm:pt>
    <dgm:pt modelId="{B816C229-A6AB-4C35-B857-7C07AB6C77B0}" type="pres">
      <dgm:prSet presAssocID="{108D6E75-DC84-4318-BA2B-21E192BF677B}" presName="Name0" presStyleCnt="0">
        <dgm:presLayoutVars>
          <dgm:dir/>
          <dgm:resizeHandles val="exact"/>
        </dgm:presLayoutVars>
      </dgm:prSet>
      <dgm:spPr/>
    </dgm:pt>
    <dgm:pt modelId="{82B5AB14-EBC3-4FF5-86C4-5F605CC6F2C4}" type="pres">
      <dgm:prSet presAssocID="{61AD7872-CF27-4AD0-BDF3-B765D51F9E5F}" presName="Name5" presStyleLbl="vennNode1" presStyleIdx="0" presStyleCnt="3">
        <dgm:presLayoutVars>
          <dgm:bulletEnabled val="1"/>
        </dgm:presLayoutVars>
      </dgm:prSet>
      <dgm:spPr/>
    </dgm:pt>
    <dgm:pt modelId="{FF34DDEB-7D97-47B8-8C62-BEBA1EA5DA83}" type="pres">
      <dgm:prSet presAssocID="{169B03B2-94E9-4AD7-AD4E-2B97110F2ACF}" presName="space" presStyleCnt="0"/>
      <dgm:spPr/>
    </dgm:pt>
    <dgm:pt modelId="{F1EB3ED1-C021-439F-B176-435E7D9D69E5}" type="pres">
      <dgm:prSet presAssocID="{C9EED4E6-489D-4BA7-AA3D-71055825910E}" presName="Name5" presStyleLbl="vennNode1" presStyleIdx="1" presStyleCnt="3">
        <dgm:presLayoutVars>
          <dgm:bulletEnabled val="1"/>
        </dgm:presLayoutVars>
      </dgm:prSet>
      <dgm:spPr/>
    </dgm:pt>
    <dgm:pt modelId="{1B95B3C0-92B3-4A17-B79B-E669F42AC0B9}" type="pres">
      <dgm:prSet presAssocID="{F1EB54E4-6DF5-43E9-AAC1-72C0C801096B}" presName="space" presStyleCnt="0"/>
      <dgm:spPr/>
    </dgm:pt>
    <dgm:pt modelId="{FF2AB586-5C43-47B1-9438-BC745C602EF9}" type="pres">
      <dgm:prSet presAssocID="{56BE4B51-409B-44AB-BAC0-A5C0B29935D6}" presName="Name5" presStyleLbl="vennNode1" presStyleIdx="2" presStyleCnt="3">
        <dgm:presLayoutVars>
          <dgm:bulletEnabled val="1"/>
        </dgm:presLayoutVars>
      </dgm:prSet>
      <dgm:spPr/>
    </dgm:pt>
  </dgm:ptLst>
  <dgm:cxnLst>
    <dgm:cxn modelId="{01B78E15-BD6C-4637-982F-5E9A32805A47}" srcId="{108D6E75-DC84-4318-BA2B-21E192BF677B}" destId="{61AD7872-CF27-4AD0-BDF3-B765D51F9E5F}" srcOrd="0" destOrd="0" parTransId="{A39DD792-E2E0-4E3A-B839-E19FA76330F0}" sibTransId="{169B03B2-94E9-4AD7-AD4E-2B97110F2ACF}"/>
    <dgm:cxn modelId="{6136C455-10BB-4CCD-B5A1-900371B27300}" type="presOf" srcId="{61AD7872-CF27-4AD0-BDF3-B765D51F9E5F}" destId="{82B5AB14-EBC3-4FF5-86C4-5F605CC6F2C4}" srcOrd="0" destOrd="0" presId="urn:microsoft.com/office/officeart/2005/8/layout/venn3"/>
    <dgm:cxn modelId="{E8EB417D-BEEA-4AE2-8FB3-1EF47C861CCF}" type="presOf" srcId="{108D6E75-DC84-4318-BA2B-21E192BF677B}" destId="{B816C229-A6AB-4C35-B857-7C07AB6C77B0}" srcOrd="0" destOrd="0" presId="urn:microsoft.com/office/officeart/2005/8/layout/venn3"/>
    <dgm:cxn modelId="{32EE2FB2-1715-4F7F-A3F5-AAFC5BAF0A91}" srcId="{108D6E75-DC84-4318-BA2B-21E192BF677B}" destId="{C9EED4E6-489D-4BA7-AA3D-71055825910E}" srcOrd="1" destOrd="0" parTransId="{64565951-D66C-4424-9B38-1E32E89FD0A3}" sibTransId="{F1EB54E4-6DF5-43E9-AAC1-72C0C801096B}"/>
    <dgm:cxn modelId="{8B7F1AC8-E6E0-48F5-8C8B-AB780D811AE8}" srcId="{108D6E75-DC84-4318-BA2B-21E192BF677B}" destId="{56BE4B51-409B-44AB-BAC0-A5C0B29935D6}" srcOrd="2" destOrd="0" parTransId="{C12A06BD-0CE7-475A-9B61-E86AA08EC91E}" sibTransId="{147C6E92-CF35-4B6C-9F17-AA525BE1C18C}"/>
    <dgm:cxn modelId="{AFC1EDCC-AEDE-43B8-9DB5-4CF9C7845CD4}" type="presOf" srcId="{56BE4B51-409B-44AB-BAC0-A5C0B29935D6}" destId="{FF2AB586-5C43-47B1-9438-BC745C602EF9}" srcOrd="0" destOrd="0" presId="urn:microsoft.com/office/officeart/2005/8/layout/venn3"/>
    <dgm:cxn modelId="{4FC6DFE9-EA7C-4A0D-BB56-B946BFBAC544}" type="presOf" srcId="{C9EED4E6-489D-4BA7-AA3D-71055825910E}" destId="{F1EB3ED1-C021-439F-B176-435E7D9D69E5}" srcOrd="0" destOrd="0" presId="urn:microsoft.com/office/officeart/2005/8/layout/venn3"/>
    <dgm:cxn modelId="{CEBDFD1B-731D-4164-8FAA-C160F9910836}" type="presParOf" srcId="{B816C229-A6AB-4C35-B857-7C07AB6C77B0}" destId="{82B5AB14-EBC3-4FF5-86C4-5F605CC6F2C4}" srcOrd="0" destOrd="0" presId="urn:microsoft.com/office/officeart/2005/8/layout/venn3"/>
    <dgm:cxn modelId="{77575AA2-9974-4157-AC0D-0F350E4FBCE5}" type="presParOf" srcId="{B816C229-A6AB-4C35-B857-7C07AB6C77B0}" destId="{FF34DDEB-7D97-47B8-8C62-BEBA1EA5DA83}" srcOrd="1" destOrd="0" presId="urn:microsoft.com/office/officeart/2005/8/layout/venn3"/>
    <dgm:cxn modelId="{044BA932-0922-473B-8B5D-146E619430FB}" type="presParOf" srcId="{B816C229-A6AB-4C35-B857-7C07AB6C77B0}" destId="{F1EB3ED1-C021-439F-B176-435E7D9D69E5}" srcOrd="2" destOrd="0" presId="urn:microsoft.com/office/officeart/2005/8/layout/venn3"/>
    <dgm:cxn modelId="{3CFD2A01-CB68-41AF-9ABF-E201F631F4C9}" type="presParOf" srcId="{B816C229-A6AB-4C35-B857-7C07AB6C77B0}" destId="{1B95B3C0-92B3-4A17-B79B-E669F42AC0B9}" srcOrd="3" destOrd="0" presId="urn:microsoft.com/office/officeart/2005/8/layout/venn3"/>
    <dgm:cxn modelId="{5F5B4198-982E-458D-8101-F1A83FA761B5}" type="presParOf" srcId="{B816C229-A6AB-4C35-B857-7C07AB6C77B0}" destId="{FF2AB586-5C43-47B1-9438-BC745C602EF9}"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352D900-FA50-42C4-BD65-437C1AEE958B}"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4E15F735-9C60-46ED-A1A8-1EDFE21135CD}">
      <dgm:prSet phldrT="[Text]" custT="1"/>
      <dgm:spPr>
        <a:xfrm>
          <a:off x="1" y="38935"/>
          <a:ext cx="861105" cy="316800"/>
        </a:xfrm>
        <a:prstGeom prst="rect">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ln>
        <a:effectLst/>
      </dgm:spPr>
      <dgm:t>
        <a:bodyPr/>
        <a:lstStyle/>
        <a:p>
          <a:r>
            <a:rPr lang="en-US" sz="1600" dirty="0">
              <a:solidFill>
                <a:sysClr val="window" lastClr="FFFFFF"/>
              </a:solidFill>
              <a:latin typeface="Calibri"/>
              <a:ea typeface="+mn-ea"/>
              <a:cs typeface="+mn-cs"/>
            </a:rPr>
            <a:t>Risk Assessment</a:t>
          </a:r>
        </a:p>
      </dgm:t>
    </dgm:pt>
    <dgm:pt modelId="{3AC1E9A1-770B-4C26-B5D3-63F8E2848704}" type="parTrans" cxnId="{B7D75A14-7926-4603-BD9A-4168E75B4CF2}">
      <dgm:prSet/>
      <dgm:spPr/>
      <dgm:t>
        <a:bodyPr/>
        <a:lstStyle/>
        <a:p>
          <a:endParaRPr lang="en-US" sz="1000"/>
        </a:p>
      </dgm:t>
    </dgm:pt>
    <dgm:pt modelId="{20BBA6DD-9DB5-487E-A016-B39647BE9F72}" type="sibTrans" cxnId="{B7D75A14-7926-4603-BD9A-4168E75B4CF2}">
      <dgm:prSet/>
      <dgm:spPr/>
      <dgm:t>
        <a:bodyPr/>
        <a:lstStyle/>
        <a:p>
          <a:endParaRPr lang="en-US" sz="1000"/>
        </a:p>
      </dgm:t>
    </dgm:pt>
    <dgm:pt modelId="{A9C918A8-029F-45D3-A6FA-F0DC673735B9}">
      <dgm:prSet phldrT="[Text]" custT="1"/>
      <dgm:spPr>
        <a:xfrm>
          <a:off x="2946600" y="41761"/>
          <a:ext cx="861105" cy="316800"/>
        </a:xfrm>
        <a:prstGeom prst="rect">
          <a:avLst/>
        </a:prstGeom>
        <a:solidFill>
          <a:srgbClr val="8064A2">
            <a:hueOff val="-2678862"/>
            <a:satOff val="16139"/>
            <a:lumOff val="1294"/>
            <a:alphaOff val="0"/>
          </a:srgbClr>
        </a:solidFill>
        <a:ln w="25400" cap="flat" cmpd="sng" algn="ctr">
          <a:solidFill>
            <a:srgbClr val="8064A2">
              <a:hueOff val="-2678862"/>
              <a:satOff val="16139"/>
              <a:lumOff val="1294"/>
              <a:alphaOff val="0"/>
            </a:srgbClr>
          </a:solidFill>
          <a:prstDash val="solid"/>
        </a:ln>
        <a:effectLst/>
      </dgm:spPr>
      <dgm:t>
        <a:bodyPr/>
        <a:lstStyle/>
        <a:p>
          <a:r>
            <a:rPr lang="en-US" sz="1600" dirty="0">
              <a:solidFill>
                <a:sysClr val="window" lastClr="FFFFFF"/>
              </a:solidFill>
              <a:latin typeface="Calibri"/>
              <a:ea typeface="+mn-ea"/>
              <a:cs typeface="+mn-cs"/>
            </a:rPr>
            <a:t>Cancer Treatment</a:t>
          </a:r>
        </a:p>
      </dgm:t>
    </dgm:pt>
    <dgm:pt modelId="{7002E42F-1153-4410-A6FC-5C179180FC8E}" type="parTrans" cxnId="{D594DA5E-8AC7-48E5-B8A1-B708A7ADF286}">
      <dgm:prSet/>
      <dgm:spPr/>
      <dgm:t>
        <a:bodyPr/>
        <a:lstStyle/>
        <a:p>
          <a:endParaRPr lang="en-US" sz="1000"/>
        </a:p>
      </dgm:t>
    </dgm:pt>
    <dgm:pt modelId="{62E1C7BE-B250-4C5C-93B9-CADC1A47CCD2}" type="sibTrans" cxnId="{D594DA5E-8AC7-48E5-B8A1-B708A7ADF286}">
      <dgm:prSet/>
      <dgm:spPr/>
      <dgm:t>
        <a:bodyPr/>
        <a:lstStyle/>
        <a:p>
          <a:endParaRPr lang="en-US" sz="1000"/>
        </a:p>
      </dgm:t>
    </dgm:pt>
    <dgm:pt modelId="{EF5D934E-A3A6-4298-8AF9-C371B3ADFA6D}">
      <dgm:prSet phldrT="[Text]" custT="1"/>
      <dgm:spPr>
        <a:xfrm>
          <a:off x="3928260" y="17483"/>
          <a:ext cx="861105" cy="316800"/>
        </a:xfrm>
        <a:prstGeom prst="rect">
          <a:avLst/>
        </a:prstGeom>
        <a:solidFill>
          <a:srgbClr val="8064A2">
            <a:hueOff val="-3571816"/>
            <a:satOff val="21519"/>
            <a:lumOff val="1725"/>
            <a:alphaOff val="0"/>
          </a:srgbClr>
        </a:solidFill>
        <a:ln w="25400" cap="flat" cmpd="sng" algn="ctr">
          <a:solidFill>
            <a:srgbClr val="8064A2">
              <a:hueOff val="-3571816"/>
              <a:satOff val="21519"/>
              <a:lumOff val="1725"/>
              <a:alphaOff val="0"/>
            </a:srgbClr>
          </a:solidFill>
          <a:prstDash val="solid"/>
        </a:ln>
        <a:effectLst/>
      </dgm:spPr>
      <dgm:t>
        <a:bodyPr/>
        <a:lstStyle/>
        <a:p>
          <a:r>
            <a:rPr lang="en-US" sz="1600" dirty="0">
              <a:solidFill>
                <a:sysClr val="window" lastClr="FFFFFF"/>
              </a:solidFill>
              <a:latin typeface="Calibri"/>
              <a:ea typeface="+mn-ea"/>
              <a:cs typeface="+mn-cs"/>
            </a:rPr>
            <a:t>Survivorship</a:t>
          </a:r>
        </a:p>
      </dgm:t>
    </dgm:pt>
    <dgm:pt modelId="{FF3DF5DD-0CE2-4B52-BF46-E1E334BE3452}" type="parTrans" cxnId="{1317AA1B-D786-4DDA-9A31-11621C7D0A34}">
      <dgm:prSet/>
      <dgm:spPr/>
      <dgm:t>
        <a:bodyPr/>
        <a:lstStyle/>
        <a:p>
          <a:endParaRPr lang="en-US" sz="1000"/>
        </a:p>
      </dgm:t>
    </dgm:pt>
    <dgm:pt modelId="{70CBDAEC-7059-4625-9DAA-2F5C99136AF3}" type="sibTrans" cxnId="{1317AA1B-D786-4DDA-9A31-11621C7D0A34}">
      <dgm:prSet/>
      <dgm:spPr/>
      <dgm:t>
        <a:bodyPr/>
        <a:lstStyle/>
        <a:p>
          <a:endParaRPr lang="en-US" sz="1000"/>
        </a:p>
      </dgm:t>
    </dgm:pt>
    <dgm:pt modelId="{B7EDDACE-769F-46DF-B949-62FB2C94E572}">
      <dgm:prSet phldrT="[Text]" custT="1"/>
      <dgm:spPr>
        <a:xfrm>
          <a:off x="4911539" y="14115"/>
          <a:ext cx="861105" cy="316800"/>
        </a:xfrm>
        <a:prstGeom prst="rect">
          <a:avLst/>
        </a:prstGeom>
        <a:solidFill>
          <a:srgbClr val="8064A2">
            <a:hueOff val="-4464770"/>
            <a:satOff val="26899"/>
            <a:lumOff val="2156"/>
            <a:alphaOff val="0"/>
          </a:srgbClr>
        </a:solidFill>
        <a:ln w="25400" cap="flat" cmpd="sng" algn="ctr">
          <a:solidFill>
            <a:srgbClr val="8064A2">
              <a:hueOff val="-4464770"/>
              <a:satOff val="26899"/>
              <a:lumOff val="2156"/>
              <a:alphaOff val="0"/>
            </a:srgbClr>
          </a:solidFill>
          <a:prstDash val="solid"/>
        </a:ln>
        <a:effectLst/>
      </dgm:spPr>
      <dgm:t>
        <a:bodyPr/>
        <a:lstStyle/>
        <a:p>
          <a:r>
            <a:rPr lang="en-US" sz="1600" dirty="0">
              <a:solidFill>
                <a:sysClr val="window" lastClr="FFFFFF"/>
              </a:solidFill>
              <a:latin typeface="Calibri"/>
              <a:ea typeface="+mn-ea"/>
              <a:cs typeface="+mn-cs"/>
            </a:rPr>
            <a:t>End-of-Life Care</a:t>
          </a:r>
        </a:p>
      </dgm:t>
    </dgm:pt>
    <dgm:pt modelId="{D0CC786B-CDD2-4B94-8EC2-843C9C28F1AC}" type="parTrans" cxnId="{844D90A7-3608-4370-B0AB-E956167DB776}">
      <dgm:prSet/>
      <dgm:spPr/>
      <dgm:t>
        <a:bodyPr/>
        <a:lstStyle/>
        <a:p>
          <a:endParaRPr lang="en-US" sz="1000"/>
        </a:p>
      </dgm:t>
    </dgm:pt>
    <dgm:pt modelId="{5B0DEC94-A57E-4255-B9E5-87F724060CBE}" type="sibTrans" cxnId="{844D90A7-3608-4370-B0AB-E956167DB776}">
      <dgm:prSet/>
      <dgm:spPr/>
      <dgm:t>
        <a:bodyPr/>
        <a:lstStyle/>
        <a:p>
          <a:endParaRPr lang="en-US" sz="1000"/>
        </a:p>
      </dgm:t>
    </dgm:pt>
    <dgm:pt modelId="{54110182-9A8F-4328-B9D9-EC648226CD00}">
      <dgm:prSet phldrT="[Text]" custT="1"/>
      <dgm:spPr>
        <a:xfrm>
          <a:off x="1964940" y="17483"/>
          <a:ext cx="861105" cy="316800"/>
        </a:xfrm>
        <a:prstGeom prst="rect">
          <a:avLst/>
        </a:prstGeom>
        <a:solidFill>
          <a:srgbClr val="8064A2">
            <a:hueOff val="-1785908"/>
            <a:satOff val="10760"/>
            <a:lumOff val="862"/>
            <a:alphaOff val="0"/>
          </a:srgbClr>
        </a:solidFill>
        <a:ln w="25400" cap="flat" cmpd="sng" algn="ctr">
          <a:solidFill>
            <a:srgbClr val="8064A2">
              <a:hueOff val="-1785908"/>
              <a:satOff val="10760"/>
              <a:lumOff val="862"/>
              <a:alphaOff val="0"/>
            </a:srgbClr>
          </a:solidFill>
          <a:prstDash val="solid"/>
        </a:ln>
        <a:effectLst/>
      </dgm:spPr>
      <dgm:t>
        <a:bodyPr/>
        <a:lstStyle/>
        <a:p>
          <a:r>
            <a:rPr lang="en-US" sz="1600" dirty="0">
              <a:solidFill>
                <a:sysClr val="window" lastClr="FFFFFF"/>
              </a:solidFill>
              <a:latin typeface="Calibri"/>
              <a:ea typeface="+mn-ea"/>
              <a:cs typeface="+mn-cs"/>
            </a:rPr>
            <a:t>Detection/</a:t>
          </a:r>
        </a:p>
        <a:p>
          <a:r>
            <a:rPr lang="en-US" sz="1600" dirty="0">
              <a:solidFill>
                <a:sysClr val="window" lastClr="FFFFFF"/>
              </a:solidFill>
              <a:latin typeface="Calibri"/>
              <a:ea typeface="+mn-ea"/>
              <a:cs typeface="+mn-cs"/>
            </a:rPr>
            <a:t>Diagnosis</a:t>
          </a:r>
        </a:p>
      </dgm:t>
    </dgm:pt>
    <dgm:pt modelId="{375FE7B2-BB78-4452-825C-1D3F62EE4B0C}" type="sibTrans" cxnId="{B198FE89-48B1-4260-B03D-CFF81442A161}">
      <dgm:prSet/>
      <dgm:spPr/>
      <dgm:t>
        <a:bodyPr/>
        <a:lstStyle/>
        <a:p>
          <a:endParaRPr lang="en-US" sz="1000"/>
        </a:p>
      </dgm:t>
    </dgm:pt>
    <dgm:pt modelId="{14B2F15C-620E-4CE2-BCC0-D527F754E9C4}" type="parTrans" cxnId="{B198FE89-48B1-4260-B03D-CFF81442A161}">
      <dgm:prSet/>
      <dgm:spPr/>
      <dgm:t>
        <a:bodyPr/>
        <a:lstStyle/>
        <a:p>
          <a:endParaRPr lang="en-US" sz="1000"/>
        </a:p>
      </dgm:t>
    </dgm:pt>
    <dgm:pt modelId="{B7D194E8-EC31-4A9D-8078-99AB10B45F07}">
      <dgm:prSet phldrT="[Text]" custT="1"/>
      <dgm:spPr>
        <a:xfrm>
          <a:off x="983280" y="21247"/>
          <a:ext cx="861105" cy="316800"/>
        </a:xfrm>
        <a:prstGeom prst="rect">
          <a:avLst/>
        </a:prstGeom>
        <a:solidFill>
          <a:srgbClr val="8064A2">
            <a:hueOff val="-892954"/>
            <a:satOff val="5380"/>
            <a:lumOff val="431"/>
            <a:alphaOff val="0"/>
          </a:srgbClr>
        </a:solidFill>
        <a:ln w="25400" cap="flat" cmpd="sng" algn="ctr">
          <a:solidFill>
            <a:srgbClr val="8064A2">
              <a:hueOff val="-892954"/>
              <a:satOff val="5380"/>
              <a:lumOff val="431"/>
              <a:alphaOff val="0"/>
            </a:srgbClr>
          </a:solidFill>
          <a:prstDash val="solid"/>
        </a:ln>
        <a:effectLst/>
      </dgm:spPr>
      <dgm:t>
        <a:bodyPr/>
        <a:lstStyle/>
        <a:p>
          <a:r>
            <a:rPr lang="en-US" sz="1600" dirty="0">
              <a:solidFill>
                <a:sysClr val="window" lastClr="FFFFFF"/>
              </a:solidFill>
              <a:latin typeface="Calibri"/>
              <a:ea typeface="+mn-ea"/>
              <a:cs typeface="+mn-cs"/>
            </a:rPr>
            <a:t>Primary Prevention</a:t>
          </a:r>
        </a:p>
      </dgm:t>
    </dgm:pt>
    <dgm:pt modelId="{636C68E9-5023-4657-AB64-8870758A286C}" type="sibTrans" cxnId="{3268A870-FC4A-4B6F-A376-868F22A9F09E}">
      <dgm:prSet/>
      <dgm:spPr/>
      <dgm:t>
        <a:bodyPr/>
        <a:lstStyle/>
        <a:p>
          <a:endParaRPr lang="en-US" sz="1000"/>
        </a:p>
      </dgm:t>
    </dgm:pt>
    <dgm:pt modelId="{C0BCCB13-E776-4EEF-B274-B51E24A57BF0}" type="parTrans" cxnId="{3268A870-FC4A-4B6F-A376-868F22A9F09E}">
      <dgm:prSet/>
      <dgm:spPr/>
      <dgm:t>
        <a:bodyPr/>
        <a:lstStyle/>
        <a:p>
          <a:endParaRPr lang="en-US" sz="1000"/>
        </a:p>
      </dgm:t>
    </dgm:pt>
    <dgm:pt modelId="{162B210E-E938-4182-B6BA-22ABB84B64CE}" type="pres">
      <dgm:prSet presAssocID="{D352D900-FA50-42C4-BD65-437C1AEE958B}" presName="Name0" presStyleCnt="0">
        <dgm:presLayoutVars>
          <dgm:dir/>
          <dgm:animLvl val="lvl"/>
          <dgm:resizeHandles val="exact"/>
        </dgm:presLayoutVars>
      </dgm:prSet>
      <dgm:spPr/>
    </dgm:pt>
    <dgm:pt modelId="{A8203ABF-9212-479D-87B9-6A698445692A}" type="pres">
      <dgm:prSet presAssocID="{4E15F735-9C60-46ED-A1A8-1EDFE21135CD}" presName="composite" presStyleCnt="0"/>
      <dgm:spPr/>
    </dgm:pt>
    <dgm:pt modelId="{123F35B6-5152-4708-8D43-979ACC46659B}" type="pres">
      <dgm:prSet presAssocID="{4E15F735-9C60-46ED-A1A8-1EDFE21135CD}" presName="parTx" presStyleLbl="alignNode1" presStyleIdx="0" presStyleCnt="6" custScaleX="162055" custScaleY="256683" custLinFactNeighborX="-188" custLinFactNeighborY="2309">
        <dgm:presLayoutVars>
          <dgm:chMax val="0"/>
          <dgm:chPref val="0"/>
          <dgm:bulletEnabled val="1"/>
        </dgm:presLayoutVars>
      </dgm:prSet>
      <dgm:spPr/>
    </dgm:pt>
    <dgm:pt modelId="{DE818305-1027-45A1-B6D3-95E42EF59C05}" type="pres">
      <dgm:prSet presAssocID="{4E15F735-9C60-46ED-A1A8-1EDFE21135CD}" presName="desTx" presStyleLbl="alignAccFollowNode1" presStyleIdx="0" presStyleCnt="6" custFlipVert="1" custScaleY="88295" custLinFactNeighborX="-188" custLinFactNeighborY="-80832">
        <dgm:presLayoutVars>
          <dgm:bulletEnabled val="1"/>
        </dgm:presLayoutVars>
      </dgm:prSet>
      <dgm:spPr>
        <a:xfrm flipV="1">
          <a:off x="1" y="0"/>
          <a:ext cx="861105" cy="426570"/>
        </a:xfrm>
        <a:prstGeom prst="rect">
          <a:avLst/>
        </a:prstGeom>
        <a:noFill/>
        <a:ln w="25400" cap="flat" cmpd="sng" algn="ctr">
          <a:noFill/>
          <a:prstDash val="solid"/>
        </a:ln>
        <a:effectLst/>
      </dgm:spPr>
    </dgm:pt>
    <dgm:pt modelId="{A8338A33-5AC3-4E0E-805E-2198F0C1869D}" type="pres">
      <dgm:prSet presAssocID="{20BBA6DD-9DB5-487E-A016-B39647BE9F72}" presName="space" presStyleCnt="0"/>
      <dgm:spPr/>
    </dgm:pt>
    <dgm:pt modelId="{CA8EE768-99BE-4454-9454-9D24DEAB52EF}" type="pres">
      <dgm:prSet presAssocID="{B7D194E8-EC31-4A9D-8078-99AB10B45F07}" presName="composite" presStyleCnt="0"/>
      <dgm:spPr/>
    </dgm:pt>
    <dgm:pt modelId="{BFA0AC46-ADAA-400F-B880-D72AC58A2E3E}" type="pres">
      <dgm:prSet presAssocID="{B7D194E8-EC31-4A9D-8078-99AB10B45F07}" presName="parTx" presStyleLbl="alignNode1" presStyleIdx="1" presStyleCnt="6" custScaleX="162055" custScaleY="263314" custLinFactNeighborY="17155">
        <dgm:presLayoutVars>
          <dgm:chMax val="0"/>
          <dgm:chPref val="0"/>
          <dgm:bulletEnabled val="1"/>
        </dgm:presLayoutVars>
      </dgm:prSet>
      <dgm:spPr/>
    </dgm:pt>
    <dgm:pt modelId="{5EB9B2E2-4CE9-42FA-9E2E-10C656590C77}" type="pres">
      <dgm:prSet presAssocID="{B7D194E8-EC31-4A9D-8078-99AB10B45F07}" presName="desTx" presStyleLbl="alignAccFollowNode1" presStyleIdx="1" presStyleCnt="6" custScaleY="170276" custLinFactNeighborX="-191" custLinFactNeighborY="-69098">
        <dgm:presLayoutVars>
          <dgm:bulletEnabled val="1"/>
        </dgm:presLayoutVars>
      </dgm:prSet>
      <dgm:spPr>
        <a:xfrm>
          <a:off x="981636" y="11747"/>
          <a:ext cx="861105" cy="468065"/>
        </a:xfrm>
        <a:prstGeom prst="rect">
          <a:avLst/>
        </a:prstGeom>
        <a:noFill/>
        <a:ln w="25400" cap="flat" cmpd="sng" algn="ctr">
          <a:noFill/>
          <a:prstDash val="solid"/>
        </a:ln>
        <a:effectLst/>
      </dgm:spPr>
    </dgm:pt>
    <dgm:pt modelId="{0373ACC1-0E86-40B1-B103-151F7B0E39E5}" type="pres">
      <dgm:prSet presAssocID="{636C68E9-5023-4657-AB64-8870758A286C}" presName="space" presStyleCnt="0"/>
      <dgm:spPr/>
    </dgm:pt>
    <dgm:pt modelId="{033262D4-26C7-4262-9401-D04EBE3A8A3C}" type="pres">
      <dgm:prSet presAssocID="{54110182-9A8F-4328-B9D9-EC648226CD00}" presName="composite" presStyleCnt="0"/>
      <dgm:spPr/>
    </dgm:pt>
    <dgm:pt modelId="{390C248F-5BF6-4170-8B1B-27856F10D6F3}" type="pres">
      <dgm:prSet presAssocID="{54110182-9A8F-4328-B9D9-EC648226CD00}" presName="parTx" presStyleLbl="alignNode1" presStyleIdx="2" presStyleCnt="6" custScaleX="162055" custScaleY="256683">
        <dgm:presLayoutVars>
          <dgm:chMax val="0"/>
          <dgm:chPref val="0"/>
          <dgm:bulletEnabled val="1"/>
        </dgm:presLayoutVars>
      </dgm:prSet>
      <dgm:spPr/>
    </dgm:pt>
    <dgm:pt modelId="{83176152-92CF-45FB-94DF-C0AA45153B4B}" type="pres">
      <dgm:prSet presAssocID="{54110182-9A8F-4328-B9D9-EC648226CD00}" presName="desTx" presStyleLbl="alignAccFollowNode1" presStyleIdx="2" presStyleCnt="6" custLinFactNeighborX="-1084" custLinFactNeighborY="-70757">
        <dgm:presLayoutVars>
          <dgm:bulletEnabled val="1"/>
        </dgm:presLayoutVars>
      </dgm:prSet>
      <dgm:spPr>
        <a:xfrm>
          <a:off x="1955606" y="0"/>
          <a:ext cx="861105" cy="483119"/>
        </a:xfrm>
        <a:prstGeom prst="rect">
          <a:avLst/>
        </a:prstGeom>
        <a:noFill/>
        <a:ln w="25400" cap="flat" cmpd="sng" algn="ctr">
          <a:noFill/>
          <a:prstDash val="solid"/>
        </a:ln>
        <a:effectLst/>
      </dgm:spPr>
    </dgm:pt>
    <dgm:pt modelId="{B1F4E88C-53B7-41E6-BF72-B2F7AF075664}" type="pres">
      <dgm:prSet presAssocID="{375FE7B2-BB78-4452-825C-1D3F62EE4B0C}" presName="space" presStyleCnt="0"/>
      <dgm:spPr/>
    </dgm:pt>
    <dgm:pt modelId="{8931D104-40F0-4089-8FD2-391CB5EEC9AD}" type="pres">
      <dgm:prSet presAssocID="{A9C918A8-029F-45D3-A6FA-F0DC673735B9}" presName="composite" presStyleCnt="0"/>
      <dgm:spPr/>
    </dgm:pt>
    <dgm:pt modelId="{FE402A95-7E88-4F95-B6CE-DB6F7634575A}" type="pres">
      <dgm:prSet presAssocID="{A9C918A8-029F-45D3-A6FA-F0DC673735B9}" presName="parTx" presStyleLbl="alignNode1" presStyleIdx="3" presStyleCnt="6" custScaleX="162055" custScaleY="256683">
        <dgm:presLayoutVars>
          <dgm:chMax val="0"/>
          <dgm:chPref val="0"/>
          <dgm:bulletEnabled val="1"/>
        </dgm:presLayoutVars>
      </dgm:prSet>
      <dgm:spPr/>
    </dgm:pt>
    <dgm:pt modelId="{3001132E-18EE-4B3C-9DBE-ECAE9AC9198C}" type="pres">
      <dgm:prSet presAssocID="{A9C918A8-029F-45D3-A6FA-F0DC673735B9}" presName="desTx" presStyleLbl="alignAccFollowNode1" presStyleIdx="3" presStyleCnt="6" custScaleY="79899" custLinFactX="12730" custLinFactNeighborX="100000" custLinFactNeighborY="-64899">
        <dgm:presLayoutVars>
          <dgm:bulletEnabled val="1"/>
        </dgm:presLayoutVars>
      </dgm:prSet>
      <dgm:spPr>
        <a:xfrm>
          <a:off x="3917324" y="93577"/>
          <a:ext cx="861105" cy="386008"/>
        </a:xfrm>
        <a:prstGeom prst="rect">
          <a:avLst/>
        </a:prstGeom>
        <a:noFill/>
        <a:ln w="25400" cap="flat" cmpd="sng" algn="ctr">
          <a:noFill/>
          <a:prstDash val="solid"/>
        </a:ln>
        <a:effectLst/>
      </dgm:spPr>
    </dgm:pt>
    <dgm:pt modelId="{D54E536A-5A75-4F48-9F43-4CE3763D1081}" type="pres">
      <dgm:prSet presAssocID="{62E1C7BE-B250-4C5C-93B9-CADC1A47CCD2}" presName="space" presStyleCnt="0"/>
      <dgm:spPr/>
    </dgm:pt>
    <dgm:pt modelId="{708CC9BF-24E3-4F13-9101-141D85F009B6}" type="pres">
      <dgm:prSet presAssocID="{EF5D934E-A3A6-4298-8AF9-C371B3ADFA6D}" presName="composite" presStyleCnt="0"/>
      <dgm:spPr/>
    </dgm:pt>
    <dgm:pt modelId="{791676CD-C3FB-4B56-9856-A4AD4872EA50}" type="pres">
      <dgm:prSet presAssocID="{EF5D934E-A3A6-4298-8AF9-C371B3ADFA6D}" presName="parTx" presStyleLbl="alignNode1" presStyleIdx="4" presStyleCnt="6" custScaleX="162055" custScaleY="256683">
        <dgm:presLayoutVars>
          <dgm:chMax val="0"/>
          <dgm:chPref val="0"/>
          <dgm:bulletEnabled val="1"/>
        </dgm:presLayoutVars>
      </dgm:prSet>
      <dgm:spPr/>
    </dgm:pt>
    <dgm:pt modelId="{4972072E-2D48-4D9E-B628-B64FB4103072}" type="pres">
      <dgm:prSet presAssocID="{EF5D934E-A3A6-4298-8AF9-C371B3ADFA6D}" presName="desTx" presStyleLbl="alignAccFollowNode1" presStyleIdx="4" presStyleCnt="6" custLinFactX="-13603" custLinFactNeighborX="-100000" custLinFactNeighborY="-72053">
        <dgm:presLayoutVars>
          <dgm:bulletEnabled val="1"/>
        </dgm:presLayoutVars>
      </dgm:prSet>
      <dgm:spPr>
        <a:xfrm>
          <a:off x="2950019" y="0"/>
          <a:ext cx="861105" cy="483119"/>
        </a:xfrm>
        <a:prstGeom prst="rect">
          <a:avLst/>
        </a:prstGeom>
        <a:noFill/>
        <a:ln w="25400" cap="flat" cmpd="sng" algn="ctr">
          <a:noFill/>
          <a:prstDash val="solid"/>
        </a:ln>
        <a:effectLst/>
      </dgm:spPr>
    </dgm:pt>
    <dgm:pt modelId="{BCF9E39F-723D-4B55-BD43-28059FF2DDD6}" type="pres">
      <dgm:prSet presAssocID="{70CBDAEC-7059-4625-9DAA-2F5C99136AF3}" presName="space" presStyleCnt="0"/>
      <dgm:spPr/>
    </dgm:pt>
    <dgm:pt modelId="{62FCDDB7-D497-462A-9285-7793AB4FC013}" type="pres">
      <dgm:prSet presAssocID="{B7EDDACE-769F-46DF-B949-62FB2C94E572}" presName="composite" presStyleCnt="0"/>
      <dgm:spPr/>
    </dgm:pt>
    <dgm:pt modelId="{B128D3EC-7A2F-4BB9-8A75-4EDDE93FCB71}" type="pres">
      <dgm:prSet presAssocID="{B7EDDACE-769F-46DF-B949-62FB2C94E572}" presName="parTx" presStyleLbl="alignNode1" presStyleIdx="5" presStyleCnt="6" custScaleX="162055" custScaleY="256683" custLinFactNeighborX="188" custLinFactNeighborY="-1063">
        <dgm:presLayoutVars>
          <dgm:chMax val="0"/>
          <dgm:chPref val="0"/>
          <dgm:bulletEnabled val="1"/>
        </dgm:presLayoutVars>
      </dgm:prSet>
      <dgm:spPr/>
    </dgm:pt>
    <dgm:pt modelId="{7E1014C7-4809-472A-8C93-C4D295DAE577}" type="pres">
      <dgm:prSet presAssocID="{B7EDDACE-769F-46DF-B949-62FB2C94E572}" presName="desTx" presStyleLbl="alignAccFollowNode1" presStyleIdx="5" presStyleCnt="6" custLinFactNeighborX="5728" custLinFactNeighborY="-72053">
        <dgm:presLayoutVars>
          <dgm:bulletEnabled val="1"/>
        </dgm:presLayoutVars>
      </dgm:prSet>
      <dgm:spPr>
        <a:xfrm>
          <a:off x="4911541" y="0"/>
          <a:ext cx="861105" cy="483119"/>
        </a:xfrm>
        <a:prstGeom prst="rect">
          <a:avLst/>
        </a:prstGeom>
        <a:noFill/>
        <a:ln w="25400" cap="flat" cmpd="sng" algn="ctr">
          <a:noFill/>
          <a:prstDash val="solid"/>
        </a:ln>
        <a:effectLst/>
      </dgm:spPr>
    </dgm:pt>
  </dgm:ptLst>
  <dgm:cxnLst>
    <dgm:cxn modelId="{8F439B09-F15E-4590-90A6-6A0351024E79}" type="presOf" srcId="{EF5D934E-A3A6-4298-8AF9-C371B3ADFA6D}" destId="{791676CD-C3FB-4B56-9856-A4AD4872EA50}" srcOrd="0" destOrd="0" presId="urn:microsoft.com/office/officeart/2005/8/layout/hList1"/>
    <dgm:cxn modelId="{B7D75A14-7926-4603-BD9A-4168E75B4CF2}" srcId="{D352D900-FA50-42C4-BD65-437C1AEE958B}" destId="{4E15F735-9C60-46ED-A1A8-1EDFE21135CD}" srcOrd="0" destOrd="0" parTransId="{3AC1E9A1-770B-4C26-B5D3-63F8E2848704}" sibTransId="{20BBA6DD-9DB5-487E-A016-B39647BE9F72}"/>
    <dgm:cxn modelId="{1317AA1B-D786-4DDA-9A31-11621C7D0A34}" srcId="{D352D900-FA50-42C4-BD65-437C1AEE958B}" destId="{EF5D934E-A3A6-4298-8AF9-C371B3ADFA6D}" srcOrd="4" destOrd="0" parTransId="{FF3DF5DD-0CE2-4B52-BF46-E1E334BE3452}" sibTransId="{70CBDAEC-7059-4625-9DAA-2F5C99136AF3}"/>
    <dgm:cxn modelId="{7D146838-97E3-4EDC-A9CE-60EE8864D094}" type="presOf" srcId="{A9C918A8-029F-45D3-A6FA-F0DC673735B9}" destId="{FE402A95-7E88-4F95-B6CE-DB6F7634575A}" srcOrd="0" destOrd="0" presId="urn:microsoft.com/office/officeart/2005/8/layout/hList1"/>
    <dgm:cxn modelId="{D594DA5E-8AC7-48E5-B8A1-B708A7ADF286}" srcId="{D352D900-FA50-42C4-BD65-437C1AEE958B}" destId="{A9C918A8-029F-45D3-A6FA-F0DC673735B9}" srcOrd="3" destOrd="0" parTransId="{7002E42F-1153-4410-A6FC-5C179180FC8E}" sibTransId="{62E1C7BE-B250-4C5C-93B9-CADC1A47CCD2}"/>
    <dgm:cxn modelId="{5C011E6F-93FF-43B3-958D-552FC250EAD4}" type="presOf" srcId="{4E15F735-9C60-46ED-A1A8-1EDFE21135CD}" destId="{123F35B6-5152-4708-8D43-979ACC46659B}" srcOrd="0" destOrd="0" presId="urn:microsoft.com/office/officeart/2005/8/layout/hList1"/>
    <dgm:cxn modelId="{3268A870-FC4A-4B6F-A376-868F22A9F09E}" srcId="{D352D900-FA50-42C4-BD65-437C1AEE958B}" destId="{B7D194E8-EC31-4A9D-8078-99AB10B45F07}" srcOrd="1" destOrd="0" parTransId="{C0BCCB13-E776-4EEF-B274-B51E24A57BF0}" sibTransId="{636C68E9-5023-4657-AB64-8870758A286C}"/>
    <dgm:cxn modelId="{05880685-5794-4EA4-B52B-4577EE43476E}" type="presOf" srcId="{D352D900-FA50-42C4-BD65-437C1AEE958B}" destId="{162B210E-E938-4182-B6BA-22ABB84B64CE}" srcOrd="0" destOrd="0" presId="urn:microsoft.com/office/officeart/2005/8/layout/hList1"/>
    <dgm:cxn modelId="{B198FE89-48B1-4260-B03D-CFF81442A161}" srcId="{D352D900-FA50-42C4-BD65-437C1AEE958B}" destId="{54110182-9A8F-4328-B9D9-EC648226CD00}" srcOrd="2" destOrd="0" parTransId="{14B2F15C-620E-4CE2-BCC0-D527F754E9C4}" sibTransId="{375FE7B2-BB78-4452-825C-1D3F62EE4B0C}"/>
    <dgm:cxn modelId="{844D90A7-3608-4370-B0AB-E956167DB776}" srcId="{D352D900-FA50-42C4-BD65-437C1AEE958B}" destId="{B7EDDACE-769F-46DF-B949-62FB2C94E572}" srcOrd="5" destOrd="0" parTransId="{D0CC786B-CDD2-4B94-8EC2-843C9C28F1AC}" sibTransId="{5B0DEC94-A57E-4255-B9E5-87F724060CBE}"/>
    <dgm:cxn modelId="{1951ABAE-1FF9-40E7-ADC5-D0D186041669}" type="presOf" srcId="{54110182-9A8F-4328-B9D9-EC648226CD00}" destId="{390C248F-5BF6-4170-8B1B-27856F10D6F3}" srcOrd="0" destOrd="0" presId="urn:microsoft.com/office/officeart/2005/8/layout/hList1"/>
    <dgm:cxn modelId="{515091BC-3C6F-4581-9B90-52D4E0408112}" type="presOf" srcId="{B7D194E8-EC31-4A9D-8078-99AB10B45F07}" destId="{BFA0AC46-ADAA-400F-B880-D72AC58A2E3E}" srcOrd="0" destOrd="0" presId="urn:microsoft.com/office/officeart/2005/8/layout/hList1"/>
    <dgm:cxn modelId="{19FEC9BE-9747-4404-9633-59DBE08892B4}" type="presOf" srcId="{B7EDDACE-769F-46DF-B949-62FB2C94E572}" destId="{B128D3EC-7A2F-4BB9-8A75-4EDDE93FCB71}" srcOrd="0" destOrd="0" presId="urn:microsoft.com/office/officeart/2005/8/layout/hList1"/>
    <dgm:cxn modelId="{F0BBDB00-880C-4EEC-8CC5-2010DCBA2CDC}" type="presParOf" srcId="{162B210E-E938-4182-B6BA-22ABB84B64CE}" destId="{A8203ABF-9212-479D-87B9-6A698445692A}" srcOrd="0" destOrd="0" presId="urn:microsoft.com/office/officeart/2005/8/layout/hList1"/>
    <dgm:cxn modelId="{E622974D-F838-41F6-B95D-A9B088FFABC7}" type="presParOf" srcId="{A8203ABF-9212-479D-87B9-6A698445692A}" destId="{123F35B6-5152-4708-8D43-979ACC46659B}" srcOrd="0" destOrd="0" presId="urn:microsoft.com/office/officeart/2005/8/layout/hList1"/>
    <dgm:cxn modelId="{E98ED317-722C-4B23-ACC2-5613B5E55CB1}" type="presParOf" srcId="{A8203ABF-9212-479D-87B9-6A698445692A}" destId="{DE818305-1027-45A1-B6D3-95E42EF59C05}" srcOrd="1" destOrd="0" presId="urn:microsoft.com/office/officeart/2005/8/layout/hList1"/>
    <dgm:cxn modelId="{28B43EAF-BDF2-437C-B5A3-6EB760DBD039}" type="presParOf" srcId="{162B210E-E938-4182-B6BA-22ABB84B64CE}" destId="{A8338A33-5AC3-4E0E-805E-2198F0C1869D}" srcOrd="1" destOrd="0" presId="urn:microsoft.com/office/officeart/2005/8/layout/hList1"/>
    <dgm:cxn modelId="{38B321C2-3FC1-4E04-A679-CE2E2E79ACD8}" type="presParOf" srcId="{162B210E-E938-4182-B6BA-22ABB84B64CE}" destId="{CA8EE768-99BE-4454-9454-9D24DEAB52EF}" srcOrd="2" destOrd="0" presId="urn:microsoft.com/office/officeart/2005/8/layout/hList1"/>
    <dgm:cxn modelId="{9E7D0B48-643A-4EAC-BFEC-F8BB25C6AC9D}" type="presParOf" srcId="{CA8EE768-99BE-4454-9454-9D24DEAB52EF}" destId="{BFA0AC46-ADAA-400F-B880-D72AC58A2E3E}" srcOrd="0" destOrd="0" presId="urn:microsoft.com/office/officeart/2005/8/layout/hList1"/>
    <dgm:cxn modelId="{7A2D7657-33FC-4920-879E-F64DDAE91FA2}" type="presParOf" srcId="{CA8EE768-99BE-4454-9454-9D24DEAB52EF}" destId="{5EB9B2E2-4CE9-42FA-9E2E-10C656590C77}" srcOrd="1" destOrd="0" presId="urn:microsoft.com/office/officeart/2005/8/layout/hList1"/>
    <dgm:cxn modelId="{76C8664D-D43C-4E52-8066-2F3983BAACE1}" type="presParOf" srcId="{162B210E-E938-4182-B6BA-22ABB84B64CE}" destId="{0373ACC1-0E86-40B1-B103-151F7B0E39E5}" srcOrd="3" destOrd="0" presId="urn:microsoft.com/office/officeart/2005/8/layout/hList1"/>
    <dgm:cxn modelId="{6A0BA29C-0841-46D4-B0CA-23739D7DFEFF}" type="presParOf" srcId="{162B210E-E938-4182-B6BA-22ABB84B64CE}" destId="{033262D4-26C7-4262-9401-D04EBE3A8A3C}" srcOrd="4" destOrd="0" presId="urn:microsoft.com/office/officeart/2005/8/layout/hList1"/>
    <dgm:cxn modelId="{0A3321C0-A148-4314-8583-5FF774850CD8}" type="presParOf" srcId="{033262D4-26C7-4262-9401-D04EBE3A8A3C}" destId="{390C248F-5BF6-4170-8B1B-27856F10D6F3}" srcOrd="0" destOrd="0" presId="urn:microsoft.com/office/officeart/2005/8/layout/hList1"/>
    <dgm:cxn modelId="{8442ED2B-B087-46E7-8CD4-FCA44477FB68}" type="presParOf" srcId="{033262D4-26C7-4262-9401-D04EBE3A8A3C}" destId="{83176152-92CF-45FB-94DF-C0AA45153B4B}" srcOrd="1" destOrd="0" presId="urn:microsoft.com/office/officeart/2005/8/layout/hList1"/>
    <dgm:cxn modelId="{C3260F5C-D72D-4AEC-87C2-D10A1869928F}" type="presParOf" srcId="{162B210E-E938-4182-B6BA-22ABB84B64CE}" destId="{B1F4E88C-53B7-41E6-BF72-B2F7AF075664}" srcOrd="5" destOrd="0" presId="urn:microsoft.com/office/officeart/2005/8/layout/hList1"/>
    <dgm:cxn modelId="{F5EB34C8-AD51-4FCA-8467-26973B77BC7D}" type="presParOf" srcId="{162B210E-E938-4182-B6BA-22ABB84B64CE}" destId="{8931D104-40F0-4089-8FD2-391CB5EEC9AD}" srcOrd="6" destOrd="0" presId="urn:microsoft.com/office/officeart/2005/8/layout/hList1"/>
    <dgm:cxn modelId="{DF23E28A-DAC2-4794-B176-310D09530D45}" type="presParOf" srcId="{8931D104-40F0-4089-8FD2-391CB5EEC9AD}" destId="{FE402A95-7E88-4F95-B6CE-DB6F7634575A}" srcOrd="0" destOrd="0" presId="urn:microsoft.com/office/officeart/2005/8/layout/hList1"/>
    <dgm:cxn modelId="{56CA4B2C-AEFC-4C00-BA14-B96E720D8113}" type="presParOf" srcId="{8931D104-40F0-4089-8FD2-391CB5EEC9AD}" destId="{3001132E-18EE-4B3C-9DBE-ECAE9AC9198C}" srcOrd="1" destOrd="0" presId="urn:microsoft.com/office/officeart/2005/8/layout/hList1"/>
    <dgm:cxn modelId="{82B767F9-CDC4-4C6E-99F0-189C2FFA4356}" type="presParOf" srcId="{162B210E-E938-4182-B6BA-22ABB84B64CE}" destId="{D54E536A-5A75-4F48-9F43-4CE3763D1081}" srcOrd="7" destOrd="0" presId="urn:microsoft.com/office/officeart/2005/8/layout/hList1"/>
    <dgm:cxn modelId="{94D6EE1F-E2D8-41BA-A264-3F5ADB329C2C}" type="presParOf" srcId="{162B210E-E938-4182-B6BA-22ABB84B64CE}" destId="{708CC9BF-24E3-4F13-9101-141D85F009B6}" srcOrd="8" destOrd="0" presId="urn:microsoft.com/office/officeart/2005/8/layout/hList1"/>
    <dgm:cxn modelId="{EEC56A54-4DF9-4485-AB69-BEF06498A28B}" type="presParOf" srcId="{708CC9BF-24E3-4F13-9101-141D85F009B6}" destId="{791676CD-C3FB-4B56-9856-A4AD4872EA50}" srcOrd="0" destOrd="0" presId="urn:microsoft.com/office/officeart/2005/8/layout/hList1"/>
    <dgm:cxn modelId="{2A52BC51-305A-440F-A8BF-3BD007AFA466}" type="presParOf" srcId="{708CC9BF-24E3-4F13-9101-141D85F009B6}" destId="{4972072E-2D48-4D9E-B628-B64FB4103072}" srcOrd="1" destOrd="0" presId="urn:microsoft.com/office/officeart/2005/8/layout/hList1"/>
    <dgm:cxn modelId="{2EFA630B-FFCF-44EE-B565-ED61442D7DC9}" type="presParOf" srcId="{162B210E-E938-4182-B6BA-22ABB84B64CE}" destId="{BCF9E39F-723D-4B55-BD43-28059FF2DDD6}" srcOrd="9" destOrd="0" presId="urn:microsoft.com/office/officeart/2005/8/layout/hList1"/>
    <dgm:cxn modelId="{352773AE-753B-4286-80A8-6C0DEAA46374}" type="presParOf" srcId="{162B210E-E938-4182-B6BA-22ABB84B64CE}" destId="{62FCDDB7-D497-462A-9285-7793AB4FC013}" srcOrd="10" destOrd="0" presId="urn:microsoft.com/office/officeart/2005/8/layout/hList1"/>
    <dgm:cxn modelId="{6DC41E98-87DC-411D-963E-CACE34A9BC8E}" type="presParOf" srcId="{62FCDDB7-D497-462A-9285-7793AB4FC013}" destId="{B128D3EC-7A2F-4BB9-8A75-4EDDE93FCB71}" srcOrd="0" destOrd="0" presId="urn:microsoft.com/office/officeart/2005/8/layout/hList1"/>
    <dgm:cxn modelId="{E63448C9-9264-4935-9873-3A54C63B7A97}" type="presParOf" srcId="{62FCDDB7-D497-462A-9285-7793AB4FC013}" destId="{7E1014C7-4809-472A-8C93-C4D295DAE57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6858C6-AA5E-491E-B009-EAF2CF24F71E}">
      <dsp:nvSpPr>
        <dsp:cNvPr id="0" name=""/>
        <dsp:cNvSpPr/>
      </dsp:nvSpPr>
      <dsp:spPr>
        <a:xfrm>
          <a:off x="0" y="298389"/>
          <a:ext cx="11287760" cy="45360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FF0C87-0C58-4C64-B4A5-9EBF52AAB79A}">
      <dsp:nvSpPr>
        <dsp:cNvPr id="0" name=""/>
        <dsp:cNvSpPr/>
      </dsp:nvSpPr>
      <dsp:spPr>
        <a:xfrm>
          <a:off x="564388" y="32709"/>
          <a:ext cx="7901432" cy="53136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655" tIns="0" rIns="298655" bIns="0" numCol="1" spcCol="1270" anchor="ctr" anchorCtr="0">
          <a:noAutofit/>
        </a:bodyPr>
        <a:lstStyle/>
        <a:p>
          <a:pPr marL="0" lvl="0" indent="0" algn="l" defTabSz="1066800">
            <a:lnSpc>
              <a:spcPct val="90000"/>
            </a:lnSpc>
            <a:spcBef>
              <a:spcPct val="0"/>
            </a:spcBef>
            <a:spcAft>
              <a:spcPct val="35000"/>
            </a:spcAft>
            <a:buNone/>
          </a:pPr>
          <a:r>
            <a:rPr lang="en-US" sz="2400" kern="1200" dirty="0"/>
            <a:t>Background</a:t>
          </a:r>
        </a:p>
      </dsp:txBody>
      <dsp:txXfrm>
        <a:off x="590327" y="58648"/>
        <a:ext cx="7849554" cy="479482"/>
      </dsp:txXfrm>
    </dsp:sp>
    <dsp:sp modelId="{2A049945-A46C-49CE-9F3D-5182EBD0C062}">
      <dsp:nvSpPr>
        <dsp:cNvPr id="0" name=""/>
        <dsp:cNvSpPr/>
      </dsp:nvSpPr>
      <dsp:spPr>
        <a:xfrm>
          <a:off x="0" y="1114869"/>
          <a:ext cx="11287760" cy="45360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39FB52-C874-4C90-9A0C-3E61A1177620}">
      <dsp:nvSpPr>
        <dsp:cNvPr id="0" name=""/>
        <dsp:cNvSpPr/>
      </dsp:nvSpPr>
      <dsp:spPr>
        <a:xfrm>
          <a:off x="564388" y="849189"/>
          <a:ext cx="7901432" cy="53136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655" tIns="0" rIns="298655" bIns="0" numCol="1" spcCol="1270" anchor="ctr" anchorCtr="0">
          <a:noAutofit/>
        </a:bodyPr>
        <a:lstStyle/>
        <a:p>
          <a:pPr marL="0" lvl="0" indent="0" algn="l" defTabSz="1066800">
            <a:lnSpc>
              <a:spcPct val="90000"/>
            </a:lnSpc>
            <a:spcBef>
              <a:spcPct val="0"/>
            </a:spcBef>
            <a:spcAft>
              <a:spcPct val="35000"/>
            </a:spcAft>
            <a:buNone/>
          </a:pPr>
          <a:r>
            <a:rPr lang="en-US" sz="2400" kern="1200">
              <a:latin typeface="Gill Sans MT" panose="020B0502020104020203"/>
            </a:rPr>
            <a:t>Defining</a:t>
          </a:r>
          <a:r>
            <a:rPr lang="en-US" sz="2400" kern="1200"/>
            <a:t> Engaged Research</a:t>
          </a:r>
          <a:endParaRPr lang="en-US" sz="2400" kern="1200" dirty="0"/>
        </a:p>
      </dsp:txBody>
      <dsp:txXfrm>
        <a:off x="590327" y="875128"/>
        <a:ext cx="7849554" cy="479482"/>
      </dsp:txXfrm>
    </dsp:sp>
    <dsp:sp modelId="{B1799234-99DD-4D46-B52D-3B52E152667D}">
      <dsp:nvSpPr>
        <dsp:cNvPr id="0" name=""/>
        <dsp:cNvSpPr/>
      </dsp:nvSpPr>
      <dsp:spPr>
        <a:xfrm>
          <a:off x="0" y="1931349"/>
          <a:ext cx="11287760" cy="124740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056" tIns="374904" rIns="87605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The PCORI-Funded Aging PCOR Learning Collaborative</a:t>
          </a:r>
        </a:p>
        <a:p>
          <a:pPr marL="228600" lvl="1" indent="-228600" algn="l" defTabSz="1066800">
            <a:lnSpc>
              <a:spcPct val="90000"/>
            </a:lnSpc>
            <a:spcBef>
              <a:spcPct val="0"/>
            </a:spcBef>
            <a:spcAft>
              <a:spcPct val="15000"/>
            </a:spcAft>
            <a:buChar char="•"/>
          </a:pPr>
          <a:r>
            <a:rPr lang="en-US" sz="2400" kern="1200" dirty="0"/>
            <a:t>The NIH Funded Healthier Black Elders Center</a:t>
          </a:r>
        </a:p>
      </dsp:txBody>
      <dsp:txXfrm>
        <a:off x="0" y="1931349"/>
        <a:ext cx="11287760" cy="1247400"/>
      </dsp:txXfrm>
    </dsp:sp>
    <dsp:sp modelId="{FB1EAD32-4F3E-40C2-AD0D-903FBA7EA15A}">
      <dsp:nvSpPr>
        <dsp:cNvPr id="0" name=""/>
        <dsp:cNvSpPr/>
      </dsp:nvSpPr>
      <dsp:spPr>
        <a:xfrm>
          <a:off x="564388" y="1665669"/>
          <a:ext cx="7901432" cy="53136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655" tIns="0" rIns="298655" bIns="0" numCol="1" spcCol="1270" anchor="ctr" anchorCtr="0">
          <a:noAutofit/>
        </a:bodyPr>
        <a:lstStyle/>
        <a:p>
          <a:pPr marL="0" lvl="0" indent="0" algn="l" defTabSz="1066800" rtl="0">
            <a:lnSpc>
              <a:spcPct val="90000"/>
            </a:lnSpc>
            <a:spcBef>
              <a:spcPct val="0"/>
            </a:spcBef>
            <a:spcAft>
              <a:spcPct val="35000"/>
            </a:spcAft>
            <a:buNone/>
          </a:pPr>
          <a:r>
            <a:rPr lang="en-US" sz="2400" kern="1200"/>
            <a:t>Funders</a:t>
          </a:r>
          <a:r>
            <a:rPr lang="en-US" sz="2400" kern="1200">
              <a:latin typeface="Gill Sans MT" panose="020B0502020104020203"/>
            </a:rPr>
            <a:t> </a:t>
          </a:r>
          <a:r>
            <a:rPr lang="en-US" sz="2400" kern="1200"/>
            <a:t>Funding Engaged Research</a:t>
          </a:r>
          <a:endParaRPr lang="en-US" sz="2400" kern="1200" dirty="0">
            <a:latin typeface="Gill Sans MT" panose="020B0502020104020203"/>
          </a:endParaRPr>
        </a:p>
      </dsp:txBody>
      <dsp:txXfrm>
        <a:off x="590327" y="1691608"/>
        <a:ext cx="7849554" cy="479482"/>
      </dsp:txXfrm>
    </dsp:sp>
    <dsp:sp modelId="{92781EE4-0BDD-4218-92B1-00499F020544}">
      <dsp:nvSpPr>
        <dsp:cNvPr id="0" name=""/>
        <dsp:cNvSpPr/>
      </dsp:nvSpPr>
      <dsp:spPr>
        <a:xfrm>
          <a:off x="0" y="3541630"/>
          <a:ext cx="11287760" cy="119070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056" tIns="374904" rIns="876056" bIns="170688" numCol="1" spcCol="1270" anchor="t" anchorCtr="0">
          <a:noAutofit/>
        </a:bodyPr>
        <a:lstStyle/>
        <a:p>
          <a:pPr marL="228600" lvl="1" indent="-228600" algn="l" defTabSz="1066800" rtl="0">
            <a:lnSpc>
              <a:spcPct val="90000"/>
            </a:lnSpc>
            <a:spcBef>
              <a:spcPct val="0"/>
            </a:spcBef>
            <a:spcAft>
              <a:spcPct val="15000"/>
            </a:spcAft>
            <a:buChar char="•"/>
          </a:pPr>
          <a:r>
            <a:rPr lang="en-US" sz="2400" kern="1200"/>
            <a:t>The Office of Cancer Health Equity and Community Engagement (OCHECE) at Karmanos Cancer Institute and Wayne State University</a:t>
          </a:r>
          <a:r>
            <a:rPr lang="en-US" sz="2400" kern="1200">
              <a:latin typeface="Gill Sans MT" panose="020B0502020104020203"/>
            </a:rPr>
            <a:t> </a:t>
          </a:r>
          <a:endParaRPr lang="en-US" sz="2400" kern="1200" dirty="0"/>
        </a:p>
      </dsp:txBody>
      <dsp:txXfrm>
        <a:off x="0" y="3541630"/>
        <a:ext cx="11287760" cy="1190700"/>
      </dsp:txXfrm>
    </dsp:sp>
    <dsp:sp modelId="{80A5F455-A963-432A-87C4-19E94765BBCB}">
      <dsp:nvSpPr>
        <dsp:cNvPr id="0" name=""/>
        <dsp:cNvSpPr/>
      </dsp:nvSpPr>
      <dsp:spPr>
        <a:xfrm>
          <a:off x="564388" y="3275950"/>
          <a:ext cx="7901432" cy="53136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655" tIns="0" rIns="298655" bIns="0" numCol="1" spcCol="1270" anchor="ctr" anchorCtr="0">
          <a:noAutofit/>
        </a:bodyPr>
        <a:lstStyle/>
        <a:p>
          <a:pPr marL="0" lvl="0" indent="0" algn="l" defTabSz="1066800">
            <a:lnSpc>
              <a:spcPct val="90000"/>
            </a:lnSpc>
            <a:spcBef>
              <a:spcPct val="0"/>
            </a:spcBef>
            <a:spcAft>
              <a:spcPct val="35000"/>
            </a:spcAft>
            <a:buNone/>
          </a:pPr>
          <a:r>
            <a:rPr lang="en-US" sz="2400" kern="1200" dirty="0"/>
            <a:t>Engagement in Action</a:t>
          </a:r>
        </a:p>
      </dsp:txBody>
      <dsp:txXfrm>
        <a:off x="590327" y="3301889"/>
        <a:ext cx="7849554"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079808-1F45-40C5-8739-57F749CEE40A}">
      <dsp:nvSpPr>
        <dsp:cNvPr id="0" name=""/>
        <dsp:cNvSpPr/>
      </dsp:nvSpPr>
      <dsp:spPr>
        <a:xfrm>
          <a:off x="-5629139" y="-861725"/>
          <a:ext cx="6702088" cy="6702088"/>
        </a:xfrm>
        <a:prstGeom prst="blockArc">
          <a:avLst>
            <a:gd name="adj1" fmla="val 18900000"/>
            <a:gd name="adj2" fmla="val 2700000"/>
            <a:gd name="adj3" fmla="val 322"/>
          </a:avLst>
        </a:pr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9F8DB0-A8F9-48F7-98F4-DE24FE665666}">
      <dsp:nvSpPr>
        <dsp:cNvPr id="0" name=""/>
        <dsp:cNvSpPr/>
      </dsp:nvSpPr>
      <dsp:spPr>
        <a:xfrm>
          <a:off x="561658" y="382757"/>
          <a:ext cx="7208950" cy="76591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7944" tIns="66040" rIns="66040" bIns="66040" numCol="1" spcCol="1270" anchor="ctr" anchorCtr="0">
          <a:noAutofit/>
        </a:bodyPr>
        <a:lstStyle/>
        <a:p>
          <a:pPr marL="0" lvl="0" indent="0" algn="l" defTabSz="1155700" rtl="0">
            <a:lnSpc>
              <a:spcPct val="90000"/>
            </a:lnSpc>
            <a:spcBef>
              <a:spcPct val="0"/>
            </a:spcBef>
            <a:spcAft>
              <a:spcPct val="35000"/>
            </a:spcAft>
            <a:buNone/>
          </a:pPr>
          <a:r>
            <a:rPr lang="en-US" sz="2600" kern="1200">
              <a:effectLst/>
              <a:latin typeface="Calibri"/>
              <a:ea typeface="Calibri"/>
              <a:cs typeface="Times New Roman"/>
            </a:rPr>
            <a:t>Community-Based Participatory Research </a:t>
          </a:r>
          <a:endParaRPr lang="en-US" sz="2600" kern="1200" dirty="0">
            <a:effectLst/>
            <a:latin typeface="Calibri"/>
            <a:ea typeface="Calibri"/>
            <a:cs typeface="Times New Roman"/>
          </a:endParaRPr>
        </a:p>
      </dsp:txBody>
      <dsp:txXfrm>
        <a:off x="561658" y="382757"/>
        <a:ext cx="7208950" cy="765913"/>
      </dsp:txXfrm>
    </dsp:sp>
    <dsp:sp modelId="{8EA621D8-D29E-4491-B1DA-FCC9CF94B000}">
      <dsp:nvSpPr>
        <dsp:cNvPr id="0" name=""/>
        <dsp:cNvSpPr/>
      </dsp:nvSpPr>
      <dsp:spPr>
        <a:xfrm>
          <a:off x="82962" y="287018"/>
          <a:ext cx="957391" cy="957391"/>
        </a:xfrm>
        <a:prstGeom prst="star5">
          <a:avLst/>
        </a:prstGeom>
        <a:solidFill>
          <a:schemeClr val="accent2"/>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1BF51E-5FE2-4E94-879D-540EEBD53070}">
      <dsp:nvSpPr>
        <dsp:cNvPr id="0" name=""/>
        <dsp:cNvSpPr/>
      </dsp:nvSpPr>
      <dsp:spPr>
        <a:xfrm>
          <a:off x="1000774" y="1531827"/>
          <a:ext cx="6769835" cy="76591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7944" tIns="66040" rIns="66040" bIns="66040" numCol="1" spcCol="1270" anchor="ctr" anchorCtr="0">
          <a:noAutofit/>
        </a:bodyPr>
        <a:lstStyle/>
        <a:p>
          <a:pPr marL="0" lvl="0" indent="0" algn="l" defTabSz="1155700" rtl="0">
            <a:lnSpc>
              <a:spcPct val="90000"/>
            </a:lnSpc>
            <a:spcBef>
              <a:spcPct val="0"/>
            </a:spcBef>
            <a:spcAft>
              <a:spcPct val="35000"/>
            </a:spcAft>
            <a:buNone/>
          </a:pPr>
          <a:r>
            <a:rPr lang="en-US" sz="2600" kern="1200">
              <a:effectLst/>
              <a:latin typeface="Calibri"/>
              <a:ea typeface="Calibri"/>
              <a:cs typeface="Times New Roman"/>
            </a:rPr>
            <a:t>Patient-Centered Outcomes Research </a:t>
          </a:r>
          <a:endParaRPr lang="en-US" sz="2600" kern="1200" dirty="0">
            <a:effectLst/>
            <a:latin typeface="Calibri"/>
            <a:ea typeface="Calibri"/>
            <a:cs typeface="Times New Roman"/>
          </a:endParaRPr>
        </a:p>
      </dsp:txBody>
      <dsp:txXfrm>
        <a:off x="1000774" y="1531827"/>
        <a:ext cx="6769835" cy="765913"/>
      </dsp:txXfrm>
    </dsp:sp>
    <dsp:sp modelId="{A70AF912-6978-4F75-B39F-51B82998AD74}">
      <dsp:nvSpPr>
        <dsp:cNvPr id="0" name=""/>
        <dsp:cNvSpPr/>
      </dsp:nvSpPr>
      <dsp:spPr>
        <a:xfrm>
          <a:off x="522078" y="1436087"/>
          <a:ext cx="957391" cy="957391"/>
        </a:xfrm>
        <a:prstGeom prst="star5">
          <a:avLst/>
        </a:prstGeom>
        <a:solidFill>
          <a:schemeClr val="accent2"/>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F42E64-B1DD-48AD-9BC0-F5D3F366A8D1}">
      <dsp:nvSpPr>
        <dsp:cNvPr id="0" name=""/>
        <dsp:cNvSpPr/>
      </dsp:nvSpPr>
      <dsp:spPr>
        <a:xfrm>
          <a:off x="1000774" y="2680896"/>
          <a:ext cx="6769835" cy="76591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7944" tIns="66040" rIns="66040" bIns="66040" numCol="1" spcCol="1270" anchor="ctr" anchorCtr="0">
          <a:noAutofit/>
        </a:bodyPr>
        <a:lstStyle/>
        <a:p>
          <a:pPr marL="0" lvl="0" indent="0" algn="l" defTabSz="1155700" rtl="0">
            <a:lnSpc>
              <a:spcPct val="90000"/>
            </a:lnSpc>
            <a:spcBef>
              <a:spcPct val="0"/>
            </a:spcBef>
            <a:spcAft>
              <a:spcPct val="35000"/>
            </a:spcAft>
            <a:buNone/>
          </a:pPr>
          <a:r>
            <a:rPr lang="en-US" sz="2600" kern="1200">
              <a:effectLst/>
              <a:latin typeface="Calibri"/>
              <a:ea typeface="Calibri"/>
              <a:cs typeface="Times New Roman"/>
            </a:rPr>
            <a:t>Stakeholder/ User/ Community Engagement</a:t>
          </a:r>
          <a:endParaRPr lang="en-US" sz="2600" kern="1200" dirty="0">
            <a:effectLst/>
            <a:latin typeface="Calibri"/>
            <a:ea typeface="Calibri"/>
            <a:cs typeface="Times New Roman"/>
          </a:endParaRPr>
        </a:p>
      </dsp:txBody>
      <dsp:txXfrm>
        <a:off x="1000774" y="2680896"/>
        <a:ext cx="6769835" cy="765913"/>
      </dsp:txXfrm>
    </dsp:sp>
    <dsp:sp modelId="{C05DAD51-DD2D-4E38-A853-B3CB2C8CE2A1}">
      <dsp:nvSpPr>
        <dsp:cNvPr id="0" name=""/>
        <dsp:cNvSpPr/>
      </dsp:nvSpPr>
      <dsp:spPr>
        <a:xfrm>
          <a:off x="522078" y="2585157"/>
          <a:ext cx="957391" cy="957391"/>
        </a:xfrm>
        <a:prstGeom prst="star5">
          <a:avLst/>
        </a:prstGeom>
        <a:solidFill>
          <a:schemeClr val="accent2"/>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828387-BF2C-4A7E-85EE-E032A50C98BA}">
      <dsp:nvSpPr>
        <dsp:cNvPr id="0" name=""/>
        <dsp:cNvSpPr/>
      </dsp:nvSpPr>
      <dsp:spPr>
        <a:xfrm>
          <a:off x="561658" y="3829965"/>
          <a:ext cx="7208950" cy="76591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7944" tIns="66040" rIns="66040" bIns="66040" numCol="1" spcCol="1270" anchor="ctr" anchorCtr="0">
          <a:noAutofit/>
        </a:bodyPr>
        <a:lstStyle/>
        <a:p>
          <a:pPr marL="0" lvl="0" indent="0" algn="l" defTabSz="1155700" rtl="0">
            <a:lnSpc>
              <a:spcPct val="90000"/>
            </a:lnSpc>
            <a:spcBef>
              <a:spcPct val="0"/>
            </a:spcBef>
            <a:spcAft>
              <a:spcPct val="35000"/>
            </a:spcAft>
            <a:buNone/>
          </a:pPr>
          <a:r>
            <a:rPr lang="en-US" sz="2600" kern="1200"/>
            <a:t>Public Participant Involvement Engagement</a:t>
          </a:r>
          <a:r>
            <a:rPr lang="en-US" sz="2600" kern="1200">
              <a:latin typeface="Gill Sans MT" panose="020B0502020104020203"/>
            </a:rPr>
            <a:t> </a:t>
          </a:r>
          <a:endParaRPr lang="en-US" sz="2600" kern="1200" dirty="0">
            <a:effectLst/>
            <a:latin typeface="Calibri" panose="020F0502020204030204" pitchFamily="34" charset="0"/>
            <a:cs typeface="Times New Roman" panose="02020603050405020304" pitchFamily="18" charset="0"/>
          </a:endParaRPr>
        </a:p>
      </dsp:txBody>
      <dsp:txXfrm>
        <a:off x="561658" y="3829965"/>
        <a:ext cx="7208950" cy="765913"/>
      </dsp:txXfrm>
    </dsp:sp>
    <dsp:sp modelId="{3FC8408E-BE5A-4D99-926D-2CE87608C579}">
      <dsp:nvSpPr>
        <dsp:cNvPr id="0" name=""/>
        <dsp:cNvSpPr/>
      </dsp:nvSpPr>
      <dsp:spPr>
        <a:xfrm>
          <a:off x="82962" y="3734226"/>
          <a:ext cx="957391" cy="957391"/>
        </a:xfrm>
        <a:prstGeom prst="star5">
          <a:avLst/>
        </a:prstGeom>
        <a:solidFill>
          <a:schemeClr val="accent2"/>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56CFA-0722-4BCE-A1EA-1ECAC4325475}">
      <dsp:nvSpPr>
        <dsp:cNvPr id="0" name=""/>
        <dsp:cNvSpPr/>
      </dsp:nvSpPr>
      <dsp:spPr>
        <a:xfrm>
          <a:off x="0" y="1401"/>
          <a:ext cx="7648575" cy="5973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25948A-10B2-4FBA-A725-1E34001D52E2}">
      <dsp:nvSpPr>
        <dsp:cNvPr id="0" name=""/>
        <dsp:cNvSpPr/>
      </dsp:nvSpPr>
      <dsp:spPr>
        <a:xfrm>
          <a:off x="180710" y="135814"/>
          <a:ext cx="328563" cy="3285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7C401D-BF27-447B-94B2-A901FB704CB0}">
      <dsp:nvSpPr>
        <dsp:cNvPr id="0" name=""/>
        <dsp:cNvSpPr/>
      </dsp:nvSpPr>
      <dsp:spPr>
        <a:xfrm>
          <a:off x="689984" y="1401"/>
          <a:ext cx="6958590" cy="597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24" tIns="63224" rIns="63224" bIns="63224" numCol="1" spcCol="1270" anchor="ctr" anchorCtr="0">
          <a:noAutofit/>
        </a:bodyPr>
        <a:lstStyle/>
        <a:p>
          <a:pPr marL="0" lvl="0" indent="0" algn="l" defTabSz="1022350">
            <a:lnSpc>
              <a:spcPct val="100000"/>
            </a:lnSpc>
            <a:spcBef>
              <a:spcPct val="0"/>
            </a:spcBef>
            <a:spcAft>
              <a:spcPct val="35000"/>
            </a:spcAft>
            <a:buNone/>
          </a:pPr>
          <a:r>
            <a:rPr lang="en-US" sz="2300" kern="1200" dirty="0"/>
            <a:t>Designing research questions</a:t>
          </a:r>
        </a:p>
      </dsp:txBody>
      <dsp:txXfrm>
        <a:off x="689984" y="1401"/>
        <a:ext cx="6958590" cy="597388"/>
      </dsp:txXfrm>
    </dsp:sp>
    <dsp:sp modelId="{39B4656D-6234-43EB-9C1E-7A64D4256E80}">
      <dsp:nvSpPr>
        <dsp:cNvPr id="0" name=""/>
        <dsp:cNvSpPr/>
      </dsp:nvSpPr>
      <dsp:spPr>
        <a:xfrm>
          <a:off x="0" y="748138"/>
          <a:ext cx="7648575" cy="5973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861372-196C-48F4-BEAA-25A699B8CD88}">
      <dsp:nvSpPr>
        <dsp:cNvPr id="0" name=""/>
        <dsp:cNvSpPr/>
      </dsp:nvSpPr>
      <dsp:spPr>
        <a:xfrm>
          <a:off x="180710" y="882550"/>
          <a:ext cx="328563" cy="3285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D840DA-D9D5-4DB3-9363-1976282D37B2}">
      <dsp:nvSpPr>
        <dsp:cNvPr id="0" name=""/>
        <dsp:cNvSpPr/>
      </dsp:nvSpPr>
      <dsp:spPr>
        <a:xfrm>
          <a:off x="689984" y="748138"/>
          <a:ext cx="6958590" cy="597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24" tIns="63224" rIns="63224" bIns="63224" numCol="1" spcCol="1270" anchor="ctr" anchorCtr="0">
          <a:noAutofit/>
        </a:bodyPr>
        <a:lstStyle/>
        <a:p>
          <a:pPr marL="0" lvl="0" indent="0" algn="l" defTabSz="1022350">
            <a:lnSpc>
              <a:spcPct val="100000"/>
            </a:lnSpc>
            <a:spcBef>
              <a:spcPct val="0"/>
            </a:spcBef>
            <a:spcAft>
              <a:spcPct val="35000"/>
            </a:spcAft>
            <a:buNone/>
          </a:pPr>
          <a:r>
            <a:rPr lang="en-US" sz="2300" kern="1200" dirty="0"/>
            <a:t>Developing research materials </a:t>
          </a:r>
        </a:p>
      </dsp:txBody>
      <dsp:txXfrm>
        <a:off x="689984" y="748138"/>
        <a:ext cx="6958590" cy="597388"/>
      </dsp:txXfrm>
    </dsp:sp>
    <dsp:sp modelId="{C67FA12F-D0C3-462F-BB2D-DC098639B032}">
      <dsp:nvSpPr>
        <dsp:cNvPr id="0" name=""/>
        <dsp:cNvSpPr/>
      </dsp:nvSpPr>
      <dsp:spPr>
        <a:xfrm>
          <a:off x="0" y="1494874"/>
          <a:ext cx="7648575" cy="5973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1D7928-3655-42A7-A861-ED06F67F56D4}">
      <dsp:nvSpPr>
        <dsp:cNvPr id="0" name=""/>
        <dsp:cNvSpPr/>
      </dsp:nvSpPr>
      <dsp:spPr>
        <a:xfrm>
          <a:off x="180710" y="1629286"/>
          <a:ext cx="328563" cy="3285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CDDCFC-85BE-4C11-97B3-214F14CC3A27}">
      <dsp:nvSpPr>
        <dsp:cNvPr id="0" name=""/>
        <dsp:cNvSpPr/>
      </dsp:nvSpPr>
      <dsp:spPr>
        <a:xfrm>
          <a:off x="689984" y="1494874"/>
          <a:ext cx="6958590" cy="597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24" tIns="63224" rIns="63224" bIns="63224" numCol="1" spcCol="1270" anchor="ctr" anchorCtr="0">
          <a:noAutofit/>
        </a:bodyPr>
        <a:lstStyle/>
        <a:p>
          <a:pPr marL="0" lvl="0" indent="0" algn="l" defTabSz="1022350">
            <a:lnSpc>
              <a:spcPct val="100000"/>
            </a:lnSpc>
            <a:spcBef>
              <a:spcPct val="0"/>
            </a:spcBef>
            <a:spcAft>
              <a:spcPct val="35000"/>
            </a:spcAft>
            <a:buNone/>
          </a:pPr>
          <a:r>
            <a:rPr lang="en-US" sz="2300" kern="1200" dirty="0"/>
            <a:t>Choosing data collection strategies and collecting data</a:t>
          </a:r>
        </a:p>
      </dsp:txBody>
      <dsp:txXfrm>
        <a:off x="689984" y="1494874"/>
        <a:ext cx="6958590" cy="597388"/>
      </dsp:txXfrm>
    </dsp:sp>
    <dsp:sp modelId="{E8EE7933-591A-4A78-ADA9-71E992CCF1CA}">
      <dsp:nvSpPr>
        <dsp:cNvPr id="0" name=""/>
        <dsp:cNvSpPr/>
      </dsp:nvSpPr>
      <dsp:spPr>
        <a:xfrm>
          <a:off x="0" y="2241610"/>
          <a:ext cx="7648575" cy="5973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EB4FB1-C5B1-4FB6-925A-992A4825B8F9}">
      <dsp:nvSpPr>
        <dsp:cNvPr id="0" name=""/>
        <dsp:cNvSpPr/>
      </dsp:nvSpPr>
      <dsp:spPr>
        <a:xfrm>
          <a:off x="180710" y="2376023"/>
          <a:ext cx="328563" cy="3285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D97D0D-6A35-4A18-951A-8C620999CC48}">
      <dsp:nvSpPr>
        <dsp:cNvPr id="0" name=""/>
        <dsp:cNvSpPr/>
      </dsp:nvSpPr>
      <dsp:spPr>
        <a:xfrm>
          <a:off x="689984" y="2241610"/>
          <a:ext cx="6958590" cy="597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24" tIns="63224" rIns="63224" bIns="63224" numCol="1" spcCol="1270" anchor="ctr" anchorCtr="0">
          <a:noAutofit/>
        </a:bodyPr>
        <a:lstStyle/>
        <a:p>
          <a:pPr marL="0" lvl="0" indent="0" algn="l" defTabSz="1022350">
            <a:lnSpc>
              <a:spcPct val="100000"/>
            </a:lnSpc>
            <a:spcBef>
              <a:spcPct val="0"/>
            </a:spcBef>
            <a:spcAft>
              <a:spcPct val="35000"/>
            </a:spcAft>
            <a:buNone/>
          </a:pPr>
          <a:r>
            <a:rPr lang="en-US" sz="2300" kern="1200" dirty="0"/>
            <a:t>Interpreting findings</a:t>
          </a:r>
        </a:p>
      </dsp:txBody>
      <dsp:txXfrm>
        <a:off x="689984" y="2241610"/>
        <a:ext cx="6958590" cy="597388"/>
      </dsp:txXfrm>
    </dsp:sp>
    <dsp:sp modelId="{BF266C5A-6071-4292-B8D6-8BD0E80D79FD}">
      <dsp:nvSpPr>
        <dsp:cNvPr id="0" name=""/>
        <dsp:cNvSpPr/>
      </dsp:nvSpPr>
      <dsp:spPr>
        <a:xfrm>
          <a:off x="0" y="2988346"/>
          <a:ext cx="7648575" cy="5973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BAE6E4-BFE0-4F21-9E31-4AE05BD94480}">
      <dsp:nvSpPr>
        <dsp:cNvPr id="0" name=""/>
        <dsp:cNvSpPr/>
      </dsp:nvSpPr>
      <dsp:spPr>
        <a:xfrm>
          <a:off x="180710" y="3122759"/>
          <a:ext cx="328563" cy="32856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D5BC61-B79F-4E89-A624-585B82E15FFC}">
      <dsp:nvSpPr>
        <dsp:cNvPr id="0" name=""/>
        <dsp:cNvSpPr/>
      </dsp:nvSpPr>
      <dsp:spPr>
        <a:xfrm>
          <a:off x="689984" y="2988346"/>
          <a:ext cx="6958590" cy="597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24" tIns="63224" rIns="63224" bIns="63224" numCol="1" spcCol="1270" anchor="ctr" anchorCtr="0">
          <a:noAutofit/>
        </a:bodyPr>
        <a:lstStyle/>
        <a:p>
          <a:pPr marL="0" lvl="0" indent="0" algn="l" defTabSz="1022350">
            <a:lnSpc>
              <a:spcPct val="100000"/>
            </a:lnSpc>
            <a:spcBef>
              <a:spcPct val="0"/>
            </a:spcBef>
            <a:spcAft>
              <a:spcPct val="35000"/>
            </a:spcAft>
            <a:buNone/>
          </a:pPr>
          <a:r>
            <a:rPr lang="en-US" sz="2300" kern="1200" dirty="0"/>
            <a:t>Writing reports and journal articles</a:t>
          </a:r>
        </a:p>
      </dsp:txBody>
      <dsp:txXfrm>
        <a:off x="689984" y="2988346"/>
        <a:ext cx="6958590" cy="597388"/>
      </dsp:txXfrm>
    </dsp:sp>
    <dsp:sp modelId="{ACC2D0BD-7D49-4995-B2AC-5666417FCED5}">
      <dsp:nvSpPr>
        <dsp:cNvPr id="0" name=""/>
        <dsp:cNvSpPr/>
      </dsp:nvSpPr>
      <dsp:spPr>
        <a:xfrm>
          <a:off x="0" y="3735083"/>
          <a:ext cx="7648575" cy="5973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3A0C88-D68B-481B-B070-D3898D419FB9}">
      <dsp:nvSpPr>
        <dsp:cNvPr id="0" name=""/>
        <dsp:cNvSpPr/>
      </dsp:nvSpPr>
      <dsp:spPr>
        <a:xfrm>
          <a:off x="180710" y="3869495"/>
          <a:ext cx="328563" cy="32856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8E99CA-F10A-48B3-A432-94BD3FE3C913}">
      <dsp:nvSpPr>
        <dsp:cNvPr id="0" name=""/>
        <dsp:cNvSpPr/>
      </dsp:nvSpPr>
      <dsp:spPr>
        <a:xfrm>
          <a:off x="689984" y="3735083"/>
          <a:ext cx="6958590" cy="597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24" tIns="63224" rIns="63224" bIns="63224" numCol="1" spcCol="1270" anchor="ctr" anchorCtr="0">
          <a:noAutofit/>
        </a:bodyPr>
        <a:lstStyle/>
        <a:p>
          <a:pPr marL="0" lvl="0" indent="0" algn="l" defTabSz="1022350">
            <a:lnSpc>
              <a:spcPct val="100000"/>
            </a:lnSpc>
            <a:spcBef>
              <a:spcPct val="0"/>
            </a:spcBef>
            <a:spcAft>
              <a:spcPct val="35000"/>
            </a:spcAft>
            <a:buNone/>
          </a:pPr>
          <a:r>
            <a:rPr lang="en-US" sz="2300" kern="1200" dirty="0"/>
            <a:t>Presenting results and facilitating dissemination strategies</a:t>
          </a:r>
        </a:p>
      </dsp:txBody>
      <dsp:txXfrm>
        <a:off x="689984" y="3735083"/>
        <a:ext cx="6958590" cy="5973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60C514-1C4B-46CF-9CAF-6334B6BEBE73}">
      <dsp:nvSpPr>
        <dsp:cNvPr id="0" name=""/>
        <dsp:cNvSpPr/>
      </dsp:nvSpPr>
      <dsp:spPr>
        <a:xfrm>
          <a:off x="0" y="0"/>
          <a:ext cx="7012370" cy="0"/>
        </a:xfrm>
        <a:prstGeom prst="line">
          <a:avLst/>
        </a:prstGeom>
        <a:gradFill rotWithShape="0">
          <a:gsLst>
            <a:gs pos="0">
              <a:schemeClr val="dk2">
                <a:hueOff val="0"/>
                <a:satOff val="0"/>
                <a:lumOff val="0"/>
                <a:alphaOff val="0"/>
                <a:tint val="98000"/>
                <a:lumMod val="110000"/>
              </a:schemeClr>
            </a:gs>
            <a:gs pos="84000">
              <a:schemeClr val="dk2">
                <a:hueOff val="0"/>
                <a:satOff val="0"/>
                <a:lumOff val="0"/>
                <a:alphaOff val="0"/>
                <a:shade val="90000"/>
                <a:lumMod val="88000"/>
              </a:schemeClr>
            </a:gs>
          </a:gsLst>
          <a:lin ang="5400000" scaled="0"/>
        </a:gradFill>
        <a:ln w="12700" cap="rnd" cmpd="sng" algn="ctr">
          <a:solidFill>
            <a:schemeClr val="dk2">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38ABF5D5-D658-481C-94D9-8AEC2CB31C3A}">
      <dsp:nvSpPr>
        <dsp:cNvPr id="0" name=""/>
        <dsp:cNvSpPr/>
      </dsp:nvSpPr>
      <dsp:spPr>
        <a:xfrm>
          <a:off x="0" y="0"/>
          <a:ext cx="7012370" cy="2187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kern="1200" dirty="0"/>
            <a:t>Patient-Centered Outcomes Research Institute (PCORI)</a:t>
          </a:r>
        </a:p>
      </dsp:txBody>
      <dsp:txXfrm>
        <a:off x="0" y="0"/>
        <a:ext cx="7012370" cy="2187749"/>
      </dsp:txXfrm>
    </dsp:sp>
    <dsp:sp modelId="{8C35F1AA-1ECB-4350-97D0-72E052D6CF73}">
      <dsp:nvSpPr>
        <dsp:cNvPr id="0" name=""/>
        <dsp:cNvSpPr/>
      </dsp:nvSpPr>
      <dsp:spPr>
        <a:xfrm>
          <a:off x="0" y="2187749"/>
          <a:ext cx="7012370" cy="0"/>
        </a:xfrm>
        <a:prstGeom prst="line">
          <a:avLst/>
        </a:prstGeom>
        <a:gradFill rotWithShape="0">
          <a:gsLst>
            <a:gs pos="0">
              <a:schemeClr val="dk2">
                <a:hueOff val="0"/>
                <a:satOff val="0"/>
                <a:lumOff val="0"/>
                <a:alphaOff val="0"/>
                <a:tint val="98000"/>
                <a:lumMod val="110000"/>
              </a:schemeClr>
            </a:gs>
            <a:gs pos="84000">
              <a:schemeClr val="dk2">
                <a:hueOff val="0"/>
                <a:satOff val="0"/>
                <a:lumOff val="0"/>
                <a:alphaOff val="0"/>
                <a:shade val="90000"/>
                <a:lumMod val="88000"/>
              </a:schemeClr>
            </a:gs>
          </a:gsLst>
          <a:lin ang="5400000" scaled="0"/>
        </a:gradFill>
        <a:ln w="12700" cap="rnd" cmpd="sng" algn="ctr">
          <a:solidFill>
            <a:schemeClr val="dk2">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A30B6405-E4A6-4EE5-AF63-EA0E723EFB2A}">
      <dsp:nvSpPr>
        <dsp:cNvPr id="0" name=""/>
        <dsp:cNvSpPr/>
      </dsp:nvSpPr>
      <dsp:spPr>
        <a:xfrm>
          <a:off x="0" y="2187749"/>
          <a:ext cx="7012370" cy="2187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kern="1200"/>
            <a:t>National Institutes of Health (NIH)</a:t>
          </a:r>
        </a:p>
      </dsp:txBody>
      <dsp:txXfrm>
        <a:off x="0" y="2187749"/>
        <a:ext cx="7012370" cy="21877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41961E-1C73-43AB-A86C-6B0AA0A57E6F}">
      <dsp:nvSpPr>
        <dsp:cNvPr id="0" name=""/>
        <dsp:cNvSpPr/>
      </dsp:nvSpPr>
      <dsp:spPr>
        <a:xfrm>
          <a:off x="0" y="480"/>
          <a:ext cx="11702142" cy="57237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371E8B-B3F3-43F0-B30B-25CD736D4436}">
      <dsp:nvSpPr>
        <dsp:cNvPr id="0" name=""/>
        <dsp:cNvSpPr/>
      </dsp:nvSpPr>
      <dsp:spPr>
        <a:xfrm>
          <a:off x="173143" y="129264"/>
          <a:ext cx="314805" cy="3148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270C91-729D-4B5D-B6DE-BC111C138238}">
      <dsp:nvSpPr>
        <dsp:cNvPr id="0" name=""/>
        <dsp:cNvSpPr/>
      </dsp:nvSpPr>
      <dsp:spPr>
        <a:xfrm>
          <a:off x="661092" y="480"/>
          <a:ext cx="10991861" cy="66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041" tIns="70041" rIns="70041" bIns="70041" numCol="1" spcCol="1270" anchor="ctr" anchorCtr="0">
          <a:noAutofit/>
        </a:bodyPr>
        <a:lstStyle/>
        <a:p>
          <a:pPr marL="0" lvl="0" indent="0" algn="l" defTabSz="977900">
            <a:lnSpc>
              <a:spcPct val="100000"/>
            </a:lnSpc>
            <a:spcBef>
              <a:spcPct val="0"/>
            </a:spcBef>
            <a:spcAft>
              <a:spcPct val="35000"/>
            </a:spcAft>
            <a:buNone/>
          </a:pPr>
          <a:r>
            <a:rPr lang="en-US" sz="2200" kern="1200" dirty="0"/>
            <a:t>RCMAR Centers</a:t>
          </a:r>
          <a:r>
            <a:rPr lang="en-US" sz="1600" kern="1200" dirty="0"/>
            <a:t>: </a:t>
          </a:r>
          <a:r>
            <a:rPr lang="en-US" sz="1600" kern="1200" dirty="0">
              <a:hlinkClick xmlns:r="http://schemas.openxmlformats.org/officeDocument/2006/relationships" r:id="rId3"/>
            </a:rPr>
            <a:t>https://www.nia.nih.gov/research/dbsr/resource-centers-minority-aging-research-rcmar</a:t>
          </a:r>
          <a:r>
            <a:rPr lang="en-US" sz="1600" kern="1200" dirty="0"/>
            <a:t> </a:t>
          </a:r>
        </a:p>
      </dsp:txBody>
      <dsp:txXfrm>
        <a:off x="661092" y="480"/>
        <a:ext cx="10991861" cy="661807"/>
      </dsp:txXfrm>
    </dsp:sp>
    <dsp:sp modelId="{6DAEC2ED-9C99-4B9A-8386-B4CF03EC734A}">
      <dsp:nvSpPr>
        <dsp:cNvPr id="0" name=""/>
        <dsp:cNvSpPr/>
      </dsp:nvSpPr>
      <dsp:spPr>
        <a:xfrm>
          <a:off x="0" y="790020"/>
          <a:ext cx="11702142" cy="57237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4DDBB1-21BF-4718-9F43-B87A3A0FC4BF}">
      <dsp:nvSpPr>
        <dsp:cNvPr id="0" name=""/>
        <dsp:cNvSpPr/>
      </dsp:nvSpPr>
      <dsp:spPr>
        <a:xfrm>
          <a:off x="173143" y="956524"/>
          <a:ext cx="314805" cy="314805"/>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E17D20-41ED-4219-B221-573B0BBBDC36}">
      <dsp:nvSpPr>
        <dsp:cNvPr id="0" name=""/>
        <dsp:cNvSpPr/>
      </dsp:nvSpPr>
      <dsp:spPr>
        <a:xfrm>
          <a:off x="661092" y="827740"/>
          <a:ext cx="10991861" cy="66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041" tIns="70041" rIns="70041" bIns="70041" numCol="1" spcCol="1270" anchor="ctr" anchorCtr="0">
          <a:noAutofit/>
        </a:bodyPr>
        <a:lstStyle/>
        <a:p>
          <a:pPr marL="0" lvl="0" indent="0" algn="l" defTabSz="977900">
            <a:lnSpc>
              <a:spcPct val="100000"/>
            </a:lnSpc>
            <a:spcBef>
              <a:spcPct val="0"/>
            </a:spcBef>
            <a:spcAft>
              <a:spcPct val="35000"/>
            </a:spcAft>
            <a:buNone/>
          </a:pPr>
          <a:r>
            <a:rPr lang="en-US" sz="2200" kern="1200" dirty="0"/>
            <a:t>MCUAAAR website</a:t>
          </a:r>
          <a:r>
            <a:rPr lang="en-US" sz="1600" kern="1200" dirty="0"/>
            <a:t>: </a:t>
          </a:r>
          <a:r>
            <a:rPr lang="en-US" sz="1600" kern="1200" dirty="0">
              <a:hlinkClick xmlns:r="http://schemas.openxmlformats.org/officeDocument/2006/relationships" r:id="rId6"/>
            </a:rPr>
            <a:t>https://mcuaaar.org/</a:t>
          </a:r>
          <a:r>
            <a:rPr lang="en-US" sz="1600" kern="1200" dirty="0"/>
            <a:t> </a:t>
          </a:r>
        </a:p>
      </dsp:txBody>
      <dsp:txXfrm>
        <a:off x="661092" y="827740"/>
        <a:ext cx="10991861" cy="661807"/>
      </dsp:txXfrm>
    </dsp:sp>
    <dsp:sp modelId="{C26F27D4-BDF5-4872-B79F-DD60D7ABAE5E}">
      <dsp:nvSpPr>
        <dsp:cNvPr id="0" name=""/>
        <dsp:cNvSpPr/>
      </dsp:nvSpPr>
      <dsp:spPr>
        <a:xfrm>
          <a:off x="0" y="1654999"/>
          <a:ext cx="11702142" cy="57237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5A3D1E-A078-4C35-BD20-72FE497D890E}">
      <dsp:nvSpPr>
        <dsp:cNvPr id="0" name=""/>
        <dsp:cNvSpPr/>
      </dsp:nvSpPr>
      <dsp:spPr>
        <a:xfrm>
          <a:off x="173143" y="1783783"/>
          <a:ext cx="314805" cy="31480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D02F84-E289-48D7-A43B-C768F093C980}">
      <dsp:nvSpPr>
        <dsp:cNvPr id="0" name=""/>
        <dsp:cNvSpPr/>
      </dsp:nvSpPr>
      <dsp:spPr>
        <a:xfrm>
          <a:off x="661092" y="1654999"/>
          <a:ext cx="10991861" cy="66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041" tIns="70041" rIns="70041" bIns="70041" numCol="1" spcCol="1270" anchor="ctr" anchorCtr="0">
          <a:noAutofit/>
        </a:bodyPr>
        <a:lstStyle/>
        <a:p>
          <a:pPr marL="0" lvl="0" indent="0" algn="l" defTabSz="977900">
            <a:lnSpc>
              <a:spcPct val="100000"/>
            </a:lnSpc>
            <a:spcBef>
              <a:spcPct val="0"/>
            </a:spcBef>
            <a:spcAft>
              <a:spcPct val="35000"/>
            </a:spcAft>
            <a:buNone/>
          </a:pPr>
          <a:r>
            <a:rPr lang="en-US" sz="2200" kern="1200" dirty="0"/>
            <a:t>PRP information &amp; forms</a:t>
          </a:r>
          <a:r>
            <a:rPr lang="en-US" sz="1600" kern="1200" dirty="0"/>
            <a:t>: </a:t>
          </a:r>
          <a:r>
            <a:rPr lang="en-US" sz="1600" kern="1200" dirty="0">
              <a:hlinkClick xmlns:r="http://schemas.openxmlformats.org/officeDocument/2006/relationships" r:id="rId9"/>
            </a:rPr>
            <a:t>https://mcuaaar.org/cores/community-liaison-and-recruitment-core/participant-resource-pool/</a:t>
          </a:r>
          <a:r>
            <a:rPr lang="en-US" sz="1600" kern="1200" dirty="0"/>
            <a:t> </a:t>
          </a:r>
        </a:p>
      </dsp:txBody>
      <dsp:txXfrm>
        <a:off x="661092" y="1654999"/>
        <a:ext cx="10991861" cy="661807"/>
      </dsp:txXfrm>
    </dsp:sp>
    <dsp:sp modelId="{5F8A5881-BB94-4A37-A768-8ED78E6940AE}">
      <dsp:nvSpPr>
        <dsp:cNvPr id="0" name=""/>
        <dsp:cNvSpPr/>
      </dsp:nvSpPr>
      <dsp:spPr>
        <a:xfrm>
          <a:off x="0" y="2482259"/>
          <a:ext cx="11702142" cy="57237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7575B3-899D-44AB-A9FE-E435964A8791}">
      <dsp:nvSpPr>
        <dsp:cNvPr id="0" name=""/>
        <dsp:cNvSpPr/>
      </dsp:nvSpPr>
      <dsp:spPr>
        <a:xfrm>
          <a:off x="173143" y="2611043"/>
          <a:ext cx="314805" cy="314805"/>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79B423-EC65-4A76-95E6-1AA67D3564EB}">
      <dsp:nvSpPr>
        <dsp:cNvPr id="0" name=""/>
        <dsp:cNvSpPr/>
      </dsp:nvSpPr>
      <dsp:spPr>
        <a:xfrm>
          <a:off x="661092" y="2482259"/>
          <a:ext cx="10991861" cy="66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041" tIns="70041" rIns="70041" bIns="70041" numCol="1" spcCol="1270" anchor="ctr" anchorCtr="0">
          <a:noAutofit/>
        </a:bodyPr>
        <a:lstStyle/>
        <a:p>
          <a:pPr marL="0" lvl="0" indent="0" algn="l" defTabSz="977900">
            <a:lnSpc>
              <a:spcPct val="100000"/>
            </a:lnSpc>
            <a:spcBef>
              <a:spcPct val="0"/>
            </a:spcBef>
            <a:spcAft>
              <a:spcPct val="35000"/>
            </a:spcAft>
            <a:buNone/>
          </a:pPr>
          <a:r>
            <a:rPr lang="en-US" sz="2200" kern="1200" dirty="0"/>
            <a:t>PRP Survey</a:t>
          </a:r>
          <a:r>
            <a:rPr lang="en-US" sz="1600" kern="1200" dirty="0"/>
            <a:t>: </a:t>
          </a:r>
          <a:r>
            <a:rPr lang="en-US" sz="1600" kern="1200" dirty="0">
              <a:hlinkClick xmlns:r="http://schemas.openxmlformats.org/officeDocument/2006/relationships" r:id="rId12"/>
            </a:rPr>
            <a:t>https://engageus.ripplescience.com/survey/SN4DSKBzsh2EPds3P/Ywt3BoRwrzJdreoMx/form</a:t>
          </a:r>
          <a:r>
            <a:rPr lang="en-US" sz="1600" kern="1200" dirty="0"/>
            <a:t> </a:t>
          </a:r>
        </a:p>
      </dsp:txBody>
      <dsp:txXfrm>
        <a:off x="661092" y="2482259"/>
        <a:ext cx="10991861" cy="661807"/>
      </dsp:txXfrm>
    </dsp:sp>
    <dsp:sp modelId="{2DECB255-372B-46B0-A0DF-8DE2F99A9C3D}">
      <dsp:nvSpPr>
        <dsp:cNvPr id="0" name=""/>
        <dsp:cNvSpPr/>
      </dsp:nvSpPr>
      <dsp:spPr>
        <a:xfrm>
          <a:off x="0" y="3309518"/>
          <a:ext cx="11702142" cy="57237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C954A8-19BA-4791-9E81-4745D649B062}">
      <dsp:nvSpPr>
        <dsp:cNvPr id="0" name=""/>
        <dsp:cNvSpPr/>
      </dsp:nvSpPr>
      <dsp:spPr>
        <a:xfrm>
          <a:off x="173143" y="3438302"/>
          <a:ext cx="314805" cy="31480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4A8DA8-94BD-4763-96DF-5EB0D117D73E}">
      <dsp:nvSpPr>
        <dsp:cNvPr id="0" name=""/>
        <dsp:cNvSpPr/>
      </dsp:nvSpPr>
      <dsp:spPr>
        <a:xfrm>
          <a:off x="661092" y="3309518"/>
          <a:ext cx="10991861" cy="66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041" tIns="70041" rIns="70041" bIns="70041" numCol="1" spcCol="1270" anchor="ctr" anchorCtr="0">
          <a:noAutofit/>
        </a:bodyPr>
        <a:lstStyle/>
        <a:p>
          <a:pPr marL="0" lvl="0" indent="0" algn="l" defTabSz="977900">
            <a:lnSpc>
              <a:spcPct val="100000"/>
            </a:lnSpc>
            <a:spcBef>
              <a:spcPct val="0"/>
            </a:spcBef>
            <a:spcAft>
              <a:spcPct val="35000"/>
            </a:spcAft>
            <a:buNone/>
          </a:pPr>
          <a:r>
            <a:rPr lang="en-US" sz="2200" kern="1200" dirty="0"/>
            <a:t>HBEC Lunch &amp; Learn Recordings</a:t>
          </a:r>
          <a:r>
            <a:rPr lang="en-US" sz="1600" kern="1200" dirty="0"/>
            <a:t>: </a:t>
          </a:r>
          <a:r>
            <a:rPr lang="en-US" sz="1600" kern="1200" dirty="0">
              <a:hlinkClick xmlns:r="http://schemas.openxmlformats.org/officeDocument/2006/relationships" r:id="rId15"/>
            </a:rPr>
            <a:t>https://mcuaaar.org/resources/videos/hbec/</a:t>
          </a:r>
          <a:r>
            <a:rPr lang="en-US" sz="1600" kern="1200" dirty="0"/>
            <a:t> </a:t>
          </a:r>
        </a:p>
      </dsp:txBody>
      <dsp:txXfrm>
        <a:off x="661092" y="3309518"/>
        <a:ext cx="10991861" cy="661807"/>
      </dsp:txXfrm>
    </dsp:sp>
    <dsp:sp modelId="{5D11FED5-8B8A-45C6-B477-A122BE3A17DC}">
      <dsp:nvSpPr>
        <dsp:cNvPr id="0" name=""/>
        <dsp:cNvSpPr/>
      </dsp:nvSpPr>
      <dsp:spPr>
        <a:xfrm>
          <a:off x="0" y="4136778"/>
          <a:ext cx="11702142" cy="57237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C19D66-FCCD-4EB4-83CD-0ED41EFE6C9A}">
      <dsp:nvSpPr>
        <dsp:cNvPr id="0" name=""/>
        <dsp:cNvSpPr/>
      </dsp:nvSpPr>
      <dsp:spPr>
        <a:xfrm>
          <a:off x="173143" y="4265562"/>
          <a:ext cx="314805" cy="314805"/>
        </a:xfrm>
        <a:prstGeom prst="rect">
          <a:avLst/>
        </a:prstGeom>
        <a:blipFill>
          <a:blip xmlns:r="http://schemas.openxmlformats.org/officeDocument/2006/relationships"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9329F1-3998-42DA-BF2B-3BA9471B66FB}">
      <dsp:nvSpPr>
        <dsp:cNvPr id="0" name=""/>
        <dsp:cNvSpPr/>
      </dsp:nvSpPr>
      <dsp:spPr>
        <a:xfrm>
          <a:off x="661092" y="4136778"/>
          <a:ext cx="10991861" cy="66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041" tIns="70041" rIns="70041" bIns="70041" numCol="1" spcCol="1270" anchor="ctr" anchorCtr="0">
          <a:noAutofit/>
        </a:bodyPr>
        <a:lstStyle/>
        <a:p>
          <a:pPr marL="0" lvl="0" indent="0" algn="l" defTabSz="977900">
            <a:lnSpc>
              <a:spcPct val="100000"/>
            </a:lnSpc>
            <a:spcBef>
              <a:spcPct val="0"/>
            </a:spcBef>
            <a:spcAft>
              <a:spcPct val="35000"/>
            </a:spcAft>
            <a:buNone/>
          </a:pPr>
          <a:r>
            <a:rPr lang="en-US" sz="2200" kern="1200" dirty="0"/>
            <a:t>HBEC Newsletter</a:t>
          </a:r>
          <a:r>
            <a:rPr lang="en-US" sz="1600" kern="1200" dirty="0"/>
            <a:t>:  </a:t>
          </a:r>
          <a:r>
            <a:rPr lang="en-US" sz="1600" kern="1200" dirty="0">
              <a:hlinkClick xmlns:r="http://schemas.openxmlformats.org/officeDocument/2006/relationships" r:id="rId18"/>
            </a:rPr>
            <a:t>https://mcuaaar.org/resources/newsletters/hbec-newsletters/</a:t>
          </a:r>
          <a:r>
            <a:rPr lang="en-US" sz="1600" kern="1200" dirty="0"/>
            <a:t> </a:t>
          </a:r>
        </a:p>
      </dsp:txBody>
      <dsp:txXfrm>
        <a:off x="661092" y="4136778"/>
        <a:ext cx="10991861" cy="661807"/>
      </dsp:txXfrm>
    </dsp:sp>
    <dsp:sp modelId="{9F64DA9E-1201-4BC3-89AC-3BB35CCEB8F8}">
      <dsp:nvSpPr>
        <dsp:cNvPr id="0" name=""/>
        <dsp:cNvSpPr/>
      </dsp:nvSpPr>
      <dsp:spPr>
        <a:xfrm>
          <a:off x="0" y="4964037"/>
          <a:ext cx="11702142" cy="57237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2813D1-E5CF-475E-B99E-37ABB1BD4542}">
      <dsp:nvSpPr>
        <dsp:cNvPr id="0" name=""/>
        <dsp:cNvSpPr/>
      </dsp:nvSpPr>
      <dsp:spPr>
        <a:xfrm>
          <a:off x="173143" y="5092821"/>
          <a:ext cx="314805" cy="314805"/>
        </a:xfrm>
        <a:prstGeom prst="rect">
          <a:avLst/>
        </a:prstGeom>
        <a:blipFill>
          <a:blip xmlns:r="http://schemas.openxmlformats.org/officeDocument/2006/relationships"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C9B1C6-C8C7-46C8-B365-08BE09E23CF0}">
      <dsp:nvSpPr>
        <dsp:cNvPr id="0" name=""/>
        <dsp:cNvSpPr/>
      </dsp:nvSpPr>
      <dsp:spPr>
        <a:xfrm>
          <a:off x="661092" y="4964037"/>
          <a:ext cx="10991861" cy="66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041" tIns="70041" rIns="70041" bIns="70041" numCol="1" spcCol="1270" anchor="ctr" anchorCtr="0">
          <a:noAutofit/>
        </a:bodyPr>
        <a:lstStyle/>
        <a:p>
          <a:pPr marL="0" lvl="0" indent="0" algn="l" defTabSz="977900">
            <a:lnSpc>
              <a:spcPct val="100000"/>
            </a:lnSpc>
            <a:spcBef>
              <a:spcPct val="0"/>
            </a:spcBef>
            <a:spcAft>
              <a:spcPct val="35000"/>
            </a:spcAft>
            <a:buNone/>
          </a:pPr>
          <a:r>
            <a:rPr lang="en-US" sz="2200" kern="1200" dirty="0" err="1"/>
            <a:t>EngageUs</a:t>
          </a:r>
          <a:r>
            <a:rPr lang="en-US" sz="2200" kern="1200" dirty="0"/>
            <a:t> website</a:t>
          </a:r>
          <a:r>
            <a:rPr lang="en-US" sz="1600" kern="1200" dirty="0"/>
            <a:t>: </a:t>
          </a:r>
          <a:r>
            <a:rPr lang="en-US" sz="1600" kern="1200" dirty="0">
              <a:hlinkClick xmlns:r="http://schemas.openxmlformats.org/officeDocument/2006/relationships" r:id="rId21"/>
            </a:rPr>
            <a:t>https://engageus.org/</a:t>
          </a:r>
          <a:r>
            <a:rPr lang="en-US" sz="1600" kern="1200" dirty="0"/>
            <a:t> </a:t>
          </a:r>
        </a:p>
      </dsp:txBody>
      <dsp:txXfrm>
        <a:off x="661092" y="4964037"/>
        <a:ext cx="10991861" cy="6618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5AB14-EBC3-4FF5-86C4-5F605CC6F2C4}">
      <dsp:nvSpPr>
        <dsp:cNvPr id="0" name=""/>
        <dsp:cNvSpPr/>
      </dsp:nvSpPr>
      <dsp:spPr>
        <a:xfrm>
          <a:off x="548735" y="1712"/>
          <a:ext cx="2554719" cy="2554719"/>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40595" tIns="22860" rIns="140595" bIns="22860" numCol="1" spcCol="1270" anchor="ctr" anchorCtr="0">
          <a:noAutofit/>
        </a:bodyPr>
        <a:lstStyle/>
        <a:p>
          <a:pPr marL="0" lvl="0" indent="0" algn="ctr" defTabSz="800100" rtl="0">
            <a:lnSpc>
              <a:spcPct val="90000"/>
            </a:lnSpc>
            <a:spcBef>
              <a:spcPct val="0"/>
            </a:spcBef>
            <a:spcAft>
              <a:spcPct val="35000"/>
            </a:spcAft>
            <a:buNone/>
          </a:pPr>
          <a:r>
            <a:rPr lang="en-US" sz="1800" b="0" kern="1200" dirty="0">
              <a:solidFill>
                <a:schemeClr val="tx2">
                  <a:lumMod val="75000"/>
                </a:schemeClr>
              </a:solidFill>
              <a:latin typeface="Calibri"/>
            </a:rPr>
            <a:t>Provide participants with a basic understanding of the academic research process </a:t>
          </a:r>
        </a:p>
      </dsp:txBody>
      <dsp:txXfrm>
        <a:off x="922865" y="375842"/>
        <a:ext cx="1806459" cy="1806459"/>
      </dsp:txXfrm>
    </dsp:sp>
    <dsp:sp modelId="{F1EB3ED1-C021-439F-B176-435E7D9D69E5}">
      <dsp:nvSpPr>
        <dsp:cNvPr id="0" name=""/>
        <dsp:cNvSpPr/>
      </dsp:nvSpPr>
      <dsp:spPr>
        <a:xfrm>
          <a:off x="2592511" y="1712"/>
          <a:ext cx="2554719" cy="2554719"/>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40595" tIns="22860" rIns="140595" bIns="22860" numCol="1" spcCol="1270" anchor="ctr" anchorCtr="0">
          <a:noAutofit/>
        </a:bodyPr>
        <a:lstStyle/>
        <a:p>
          <a:pPr marL="0" lvl="0" indent="0" algn="ctr" defTabSz="800100">
            <a:lnSpc>
              <a:spcPct val="90000"/>
            </a:lnSpc>
            <a:spcBef>
              <a:spcPct val="0"/>
            </a:spcBef>
            <a:spcAft>
              <a:spcPct val="35000"/>
            </a:spcAft>
            <a:buNone/>
          </a:pPr>
          <a:r>
            <a:rPr lang="en-US" sz="1800" b="0" kern="1200">
              <a:solidFill>
                <a:schemeClr val="tx2">
                  <a:lumMod val="75000"/>
                </a:schemeClr>
              </a:solidFill>
              <a:latin typeface="Calibri"/>
            </a:rPr>
            <a:t>Familiarize them with research terminology and concepts</a:t>
          </a:r>
          <a:endParaRPr lang="en-US" sz="1800" b="0" kern="1200">
            <a:solidFill>
              <a:schemeClr val="tx2">
                <a:lumMod val="75000"/>
              </a:schemeClr>
            </a:solidFill>
          </a:endParaRPr>
        </a:p>
      </dsp:txBody>
      <dsp:txXfrm>
        <a:off x="2966641" y="375842"/>
        <a:ext cx="1806459" cy="1806459"/>
      </dsp:txXfrm>
    </dsp:sp>
    <dsp:sp modelId="{FF2AB586-5C43-47B1-9438-BC745C602EF9}">
      <dsp:nvSpPr>
        <dsp:cNvPr id="0" name=""/>
        <dsp:cNvSpPr/>
      </dsp:nvSpPr>
      <dsp:spPr>
        <a:xfrm>
          <a:off x="4636286" y="1712"/>
          <a:ext cx="2554719" cy="2554719"/>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40595" tIns="22860" rIns="140595" bIns="22860" numCol="1" spcCol="1270" anchor="ctr" anchorCtr="0">
          <a:noAutofit/>
        </a:bodyPr>
        <a:lstStyle/>
        <a:p>
          <a:pPr marL="0" lvl="0" indent="0" algn="ctr" defTabSz="800100" rtl="0">
            <a:lnSpc>
              <a:spcPct val="90000"/>
            </a:lnSpc>
            <a:spcBef>
              <a:spcPct val="0"/>
            </a:spcBef>
            <a:spcAft>
              <a:spcPct val="35000"/>
            </a:spcAft>
            <a:buNone/>
          </a:pPr>
          <a:r>
            <a:rPr lang="en-US" sz="1800" b="0" kern="1200" dirty="0">
              <a:solidFill>
                <a:schemeClr val="tx2">
                  <a:lumMod val="75000"/>
                </a:schemeClr>
              </a:solidFill>
              <a:latin typeface="Calibri"/>
            </a:rPr>
            <a:t>Increase their overall level of confidence in engaging with academic researchers</a:t>
          </a:r>
          <a:endParaRPr lang="en-US" sz="1800" b="0" kern="1200" dirty="0">
            <a:solidFill>
              <a:schemeClr val="tx2">
                <a:lumMod val="75000"/>
              </a:schemeClr>
            </a:solidFill>
          </a:endParaRPr>
        </a:p>
      </dsp:txBody>
      <dsp:txXfrm>
        <a:off x="5010416" y="375842"/>
        <a:ext cx="1806459" cy="18064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3F35B6-5152-4708-8D43-979ACC46659B}">
      <dsp:nvSpPr>
        <dsp:cNvPr id="0" name=""/>
        <dsp:cNvSpPr/>
      </dsp:nvSpPr>
      <dsp:spPr>
        <a:xfrm>
          <a:off x="7546" y="493882"/>
          <a:ext cx="1300250" cy="803839"/>
        </a:xfrm>
        <a:prstGeom prst="rect">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 lastClr="FFFFFF"/>
              </a:solidFill>
              <a:latin typeface="Calibri"/>
              <a:ea typeface="+mn-ea"/>
              <a:cs typeface="+mn-cs"/>
            </a:rPr>
            <a:t>Risk Assessment</a:t>
          </a:r>
        </a:p>
      </dsp:txBody>
      <dsp:txXfrm>
        <a:off x="7546" y="493882"/>
        <a:ext cx="1300250" cy="803839"/>
      </dsp:txXfrm>
    </dsp:sp>
    <dsp:sp modelId="{DE818305-1027-45A1-B6D3-95E42EF59C05}">
      <dsp:nvSpPr>
        <dsp:cNvPr id="0" name=""/>
        <dsp:cNvSpPr/>
      </dsp:nvSpPr>
      <dsp:spPr>
        <a:xfrm flipV="1">
          <a:off x="256495" y="708611"/>
          <a:ext cx="802351" cy="17120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BFA0AC46-ADAA-400F-B880-D72AC58A2E3E}">
      <dsp:nvSpPr>
        <dsp:cNvPr id="0" name=""/>
        <dsp:cNvSpPr/>
      </dsp:nvSpPr>
      <dsp:spPr>
        <a:xfrm>
          <a:off x="1421634" y="502310"/>
          <a:ext cx="1300250" cy="824605"/>
        </a:xfrm>
        <a:prstGeom prst="rect">
          <a:avLst/>
        </a:prstGeom>
        <a:solidFill>
          <a:srgbClr val="8064A2">
            <a:hueOff val="-892954"/>
            <a:satOff val="5380"/>
            <a:lumOff val="431"/>
            <a:alphaOff val="0"/>
          </a:srgbClr>
        </a:solidFill>
        <a:ln w="25400" cap="flat" cmpd="sng" algn="ctr">
          <a:solidFill>
            <a:srgbClr val="8064A2">
              <a:hueOff val="-892954"/>
              <a:satOff val="5380"/>
              <a:lumOff val="431"/>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 lastClr="FFFFFF"/>
              </a:solidFill>
              <a:latin typeface="Calibri"/>
              <a:ea typeface="+mn-ea"/>
              <a:cs typeface="+mn-cs"/>
            </a:rPr>
            <a:t>Primary Prevention</a:t>
          </a:r>
        </a:p>
      </dsp:txBody>
      <dsp:txXfrm>
        <a:off x="1421634" y="502310"/>
        <a:ext cx="1300250" cy="824605"/>
      </dsp:txXfrm>
    </dsp:sp>
    <dsp:sp modelId="{5EB9B2E2-4CE9-42FA-9E2E-10C656590C77}">
      <dsp:nvSpPr>
        <dsp:cNvPr id="0" name=""/>
        <dsp:cNvSpPr/>
      </dsp:nvSpPr>
      <dsp:spPr>
        <a:xfrm>
          <a:off x="1669051" y="433473"/>
          <a:ext cx="802351" cy="636706"/>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390C248F-5BF6-4170-8B1B-27856F10D6F3}">
      <dsp:nvSpPr>
        <dsp:cNvPr id="0" name=""/>
        <dsp:cNvSpPr/>
      </dsp:nvSpPr>
      <dsp:spPr>
        <a:xfrm>
          <a:off x="2834214" y="486651"/>
          <a:ext cx="1300250" cy="803839"/>
        </a:xfrm>
        <a:prstGeom prst="rect">
          <a:avLst/>
        </a:prstGeom>
        <a:solidFill>
          <a:srgbClr val="8064A2">
            <a:hueOff val="-1785908"/>
            <a:satOff val="10760"/>
            <a:lumOff val="862"/>
            <a:alphaOff val="0"/>
          </a:srgbClr>
        </a:solidFill>
        <a:ln w="25400" cap="flat" cmpd="sng" algn="ctr">
          <a:solidFill>
            <a:srgbClr val="8064A2">
              <a:hueOff val="-1785908"/>
              <a:satOff val="10760"/>
              <a:lumOff val="862"/>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 lastClr="FFFFFF"/>
              </a:solidFill>
              <a:latin typeface="Calibri"/>
              <a:ea typeface="+mn-ea"/>
              <a:cs typeface="+mn-cs"/>
            </a:rPr>
            <a:t>Detection/</a:t>
          </a:r>
        </a:p>
        <a:p>
          <a:pPr marL="0" lvl="0" indent="0" algn="ctr" defTabSz="711200">
            <a:lnSpc>
              <a:spcPct val="90000"/>
            </a:lnSpc>
            <a:spcBef>
              <a:spcPct val="0"/>
            </a:spcBef>
            <a:spcAft>
              <a:spcPct val="35000"/>
            </a:spcAft>
            <a:buNone/>
          </a:pPr>
          <a:r>
            <a:rPr lang="en-US" sz="1600" kern="1200" dirty="0">
              <a:solidFill>
                <a:sysClr val="window" lastClr="FFFFFF"/>
              </a:solidFill>
              <a:latin typeface="Calibri"/>
              <a:ea typeface="+mn-ea"/>
              <a:cs typeface="+mn-cs"/>
            </a:rPr>
            <a:t>Diagnosis</a:t>
          </a:r>
        </a:p>
      </dsp:txBody>
      <dsp:txXfrm>
        <a:off x="2834214" y="486651"/>
        <a:ext cx="1300250" cy="803839"/>
      </dsp:txXfrm>
    </dsp:sp>
    <dsp:sp modelId="{83176152-92CF-45FB-94DF-C0AA45153B4B}">
      <dsp:nvSpPr>
        <dsp:cNvPr id="0" name=""/>
        <dsp:cNvSpPr/>
      </dsp:nvSpPr>
      <dsp:spPr>
        <a:xfrm>
          <a:off x="3074466" y="698610"/>
          <a:ext cx="802351" cy="21960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FE402A95-7E88-4F95-B6CE-DB6F7634575A}">
      <dsp:nvSpPr>
        <dsp:cNvPr id="0" name=""/>
        <dsp:cNvSpPr/>
      </dsp:nvSpPr>
      <dsp:spPr>
        <a:xfrm>
          <a:off x="4246794" y="486651"/>
          <a:ext cx="1300250" cy="803839"/>
        </a:xfrm>
        <a:prstGeom prst="rect">
          <a:avLst/>
        </a:prstGeom>
        <a:solidFill>
          <a:srgbClr val="8064A2">
            <a:hueOff val="-2678862"/>
            <a:satOff val="16139"/>
            <a:lumOff val="1294"/>
            <a:alphaOff val="0"/>
          </a:srgbClr>
        </a:solidFill>
        <a:ln w="25400" cap="flat" cmpd="sng" algn="ctr">
          <a:solidFill>
            <a:srgbClr val="8064A2">
              <a:hueOff val="-2678862"/>
              <a:satOff val="16139"/>
              <a:lumOff val="1294"/>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 lastClr="FFFFFF"/>
              </a:solidFill>
              <a:latin typeface="Calibri"/>
              <a:ea typeface="+mn-ea"/>
              <a:cs typeface="+mn-cs"/>
            </a:rPr>
            <a:t>Cancer Treatment</a:t>
          </a:r>
        </a:p>
      </dsp:txBody>
      <dsp:txXfrm>
        <a:off x="4246794" y="486651"/>
        <a:ext cx="1300250" cy="803839"/>
      </dsp:txXfrm>
    </dsp:sp>
    <dsp:sp modelId="{3001132E-18EE-4B3C-9DBE-ECAE9AC9198C}">
      <dsp:nvSpPr>
        <dsp:cNvPr id="0" name=""/>
        <dsp:cNvSpPr/>
      </dsp:nvSpPr>
      <dsp:spPr>
        <a:xfrm>
          <a:off x="5400234" y="757756"/>
          <a:ext cx="802351" cy="140189"/>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791676CD-C3FB-4B56-9856-A4AD4872EA50}">
      <dsp:nvSpPr>
        <dsp:cNvPr id="0" name=""/>
        <dsp:cNvSpPr/>
      </dsp:nvSpPr>
      <dsp:spPr>
        <a:xfrm>
          <a:off x="5659373" y="486651"/>
          <a:ext cx="1300250" cy="803839"/>
        </a:xfrm>
        <a:prstGeom prst="rect">
          <a:avLst/>
        </a:prstGeom>
        <a:solidFill>
          <a:srgbClr val="8064A2">
            <a:hueOff val="-3571816"/>
            <a:satOff val="21519"/>
            <a:lumOff val="1725"/>
            <a:alphaOff val="0"/>
          </a:srgbClr>
        </a:solidFill>
        <a:ln w="25400" cap="flat" cmpd="sng" algn="ctr">
          <a:solidFill>
            <a:srgbClr val="8064A2">
              <a:hueOff val="-3571816"/>
              <a:satOff val="21519"/>
              <a:lumOff val="1725"/>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 lastClr="FFFFFF"/>
              </a:solidFill>
              <a:latin typeface="Calibri"/>
              <a:ea typeface="+mn-ea"/>
              <a:cs typeface="+mn-cs"/>
            </a:rPr>
            <a:t>Survivorship</a:t>
          </a:r>
        </a:p>
      </dsp:txBody>
      <dsp:txXfrm>
        <a:off x="5659373" y="486651"/>
        <a:ext cx="1300250" cy="803839"/>
      </dsp:txXfrm>
    </dsp:sp>
    <dsp:sp modelId="{4972072E-2D48-4D9E-B628-B64FB4103072}">
      <dsp:nvSpPr>
        <dsp:cNvPr id="0" name=""/>
        <dsp:cNvSpPr/>
      </dsp:nvSpPr>
      <dsp:spPr>
        <a:xfrm>
          <a:off x="4996828" y="695764"/>
          <a:ext cx="802351" cy="21960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B128D3EC-7A2F-4BB9-8A75-4EDDE93FCB71}">
      <dsp:nvSpPr>
        <dsp:cNvPr id="0" name=""/>
        <dsp:cNvSpPr/>
      </dsp:nvSpPr>
      <dsp:spPr>
        <a:xfrm>
          <a:off x="7073462" y="483322"/>
          <a:ext cx="1300250" cy="803839"/>
        </a:xfrm>
        <a:prstGeom prst="rect">
          <a:avLst/>
        </a:prstGeom>
        <a:solidFill>
          <a:srgbClr val="8064A2">
            <a:hueOff val="-4464770"/>
            <a:satOff val="26899"/>
            <a:lumOff val="2156"/>
            <a:alphaOff val="0"/>
          </a:srgbClr>
        </a:solidFill>
        <a:ln w="25400" cap="flat" cmpd="sng" algn="ctr">
          <a:solidFill>
            <a:srgbClr val="8064A2">
              <a:hueOff val="-4464770"/>
              <a:satOff val="26899"/>
              <a:lumOff val="2156"/>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 lastClr="FFFFFF"/>
              </a:solidFill>
              <a:latin typeface="Calibri"/>
              <a:ea typeface="+mn-ea"/>
              <a:cs typeface="+mn-cs"/>
            </a:rPr>
            <a:t>End-of-Life Care</a:t>
          </a:r>
        </a:p>
      </dsp:txBody>
      <dsp:txXfrm>
        <a:off x="7073462" y="483322"/>
        <a:ext cx="1300250" cy="803839"/>
      </dsp:txXfrm>
    </dsp:sp>
    <dsp:sp modelId="{7E1014C7-4809-472A-8C93-C4D295DAE577}">
      <dsp:nvSpPr>
        <dsp:cNvPr id="0" name=""/>
        <dsp:cNvSpPr/>
      </dsp:nvSpPr>
      <dsp:spPr>
        <a:xfrm>
          <a:off x="7366862" y="695764"/>
          <a:ext cx="802351" cy="21960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BE215A-02EF-46FF-8B52-55B117A76834}" type="datetimeFigureOut">
              <a:rPr lang="en-US" smtClean="0"/>
              <a:t>5/27/2023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FC636C-C169-4EF3-8F55-18C45C2C4CAA}" type="slidenum">
              <a:rPr lang="en-US" smtClean="0"/>
              <a:t>‹#›</a:t>
            </a:fld>
            <a:endParaRPr lang="en-US"/>
          </a:p>
        </p:txBody>
      </p:sp>
    </p:spTree>
    <p:extLst>
      <p:ext uri="{BB962C8B-B14F-4D97-AF65-F5344CB8AC3E}">
        <p14:creationId xmlns:p14="http://schemas.microsoft.com/office/powerpoint/2010/main" val="3383347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researchinvolvement.biomedcentral.com/articles/10.1186/s40900-021-00331-9#ref-CR4" TargetMode="External"/><Relationship Id="rId3" Type="http://schemas.openxmlformats.org/officeDocument/2006/relationships/hyperlink" Target="https://bmcpublichealth.biomedcentral.com/articles/10.1186/s12889-018-5412-y#ref-CR1" TargetMode="External"/><Relationship Id="rId7" Type="http://schemas.openxmlformats.org/officeDocument/2006/relationships/hyperlink" Target="https://bmcpublichealth.biomedcentral.com/articles/10.1186/s12889-018-5412-y"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bmcpublichealth.biomedcentral.com/articles/10.1186/s12889-018-5412-y#ref-CR4" TargetMode="External"/><Relationship Id="rId5" Type="http://schemas.openxmlformats.org/officeDocument/2006/relationships/hyperlink" Target="https://bmcpublichealth.biomedcentral.com/articles/10.1186/s12889-018-5412-y#ref-CR3" TargetMode="External"/><Relationship Id="rId4" Type="http://schemas.openxmlformats.org/officeDocument/2006/relationships/hyperlink" Target="https://bmcpublichealth.biomedcentral.com/articles/10.1186/s12889-018-5412-y#ref-CR2" TargetMode="External"/><Relationship Id="rId9" Type="http://schemas.openxmlformats.org/officeDocument/2006/relationships/hyperlink" Target="https://researchinvolvement.biomedcentral.com/articles/10.1186/s40900-021-00331-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solidFill>
                  <a:srgbClr val="FFFFFF"/>
                </a:solidFill>
              </a:rPr>
              <a:t>This seminar series is a part of our Aging PCOR Learning Collaborative, a project funded by a Eugene Washington PCORI Engagement Award (19514-LTSS). The Learning Collaborative works with Researchers, Funders, and Gerontology programs to share the benefits and methods of Patient-Centered Outcomes Research (PCOR). Our goal is to get more researchers to engage older adults in the design of research, not just as research subjects. </a:t>
            </a:r>
          </a:p>
          <a:p>
            <a:endParaRPr lang="en-US"/>
          </a:p>
          <a:p>
            <a:r>
              <a:rPr lang="en-US">
                <a:latin typeface="Calibri" panose="020F0502020204030204" pitchFamily="34" charset="0"/>
                <a:ea typeface="Calibri" panose="020F0502020204030204" pitchFamily="34" charset="0"/>
              </a:rPr>
              <a:t>As of today, participants will be:</a:t>
            </a:r>
          </a:p>
          <a:p>
            <a:r>
              <a:rPr lang="en-US">
                <a:latin typeface="Calibri" panose="020F0502020204030204" pitchFamily="34" charset="0"/>
                <a:ea typeface="Calibri" panose="020F0502020204030204" pitchFamily="34" charset="0"/>
              </a:rPr>
              <a:t>-from our Gerontology PhD program, 9 first-year, 3 second-year, and 10 third-year students</a:t>
            </a:r>
          </a:p>
          <a:p>
            <a:r>
              <a:rPr lang="en-US">
                <a:latin typeface="Calibri" panose="020F0502020204030204" pitchFamily="34" charset="0"/>
                <a:ea typeface="Calibri" panose="020F0502020204030204" pitchFamily="34" charset="0"/>
              </a:rPr>
              <a:t>-from UMass Medical: 3 PhD students, 1 postdoc (I think – in any case, 4 from UMMS)</a:t>
            </a:r>
          </a:p>
          <a:p>
            <a:r>
              <a:rPr lang="en-US">
                <a:latin typeface="Calibri" panose="020F0502020204030204" pitchFamily="34" charset="0"/>
                <a:ea typeface="Calibri" panose="020F0502020204030204" pitchFamily="34" charset="0"/>
              </a:rPr>
              <a:t>-&gt;so total of 26 participants </a:t>
            </a:r>
            <a:endParaRPr lang="en-US"/>
          </a:p>
          <a:p>
            <a:endParaRPr lang="en-US"/>
          </a:p>
        </p:txBody>
      </p:sp>
      <p:sp>
        <p:nvSpPr>
          <p:cNvPr id="4" name="Slide Number Placeholder 3"/>
          <p:cNvSpPr>
            <a:spLocks noGrp="1"/>
          </p:cNvSpPr>
          <p:nvPr>
            <p:ph type="sldNum" sz="quarter" idx="5"/>
          </p:nvPr>
        </p:nvSpPr>
        <p:spPr/>
        <p:txBody>
          <a:bodyPr/>
          <a:lstStyle/>
          <a:p>
            <a:fld id="{B4A86822-10B2-4CDF-BD2B-26915E1954DA}" type="slidenum">
              <a:rPr lang="en-US" smtClean="0"/>
              <a:t>4</a:t>
            </a:fld>
            <a:endParaRPr lang="en-US"/>
          </a:p>
        </p:txBody>
      </p:sp>
    </p:spTree>
    <p:extLst>
      <p:ext uri="{BB962C8B-B14F-4D97-AF65-F5344CB8AC3E}">
        <p14:creationId xmlns:p14="http://schemas.microsoft.com/office/powerpoint/2010/main" val="3119971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Arial"/>
                <a:cs typeface="Arial"/>
              </a:rPr>
              <a:t>As you can see we are covering many communities and specialty area representing a significate portion of our catchment area.</a:t>
            </a:r>
          </a:p>
          <a:p>
            <a:r>
              <a:rPr lang="en-US" altLang="en-US">
                <a:latin typeface="Arial"/>
                <a:cs typeface="Arial"/>
              </a:rPr>
              <a:t>From 2016 through 2021. We have established 11 Cancer Action Council  Each has two facilitators, and meet for 2 hours monthly.  I would like to acknowledge the fact that all the CAC met throughout the pandemic and several were established during the COVID.  We have not missed a beat.</a:t>
            </a:r>
          </a:p>
          <a:p>
            <a:r>
              <a:rPr lang="en-US" altLang="en-US">
                <a:latin typeface="Arial"/>
                <a:cs typeface="Arial"/>
              </a:rPr>
              <a:t>I just want to recognize some of our partners, Lisa Rutledge, Western Wayne Family Center, Mona Makey, ACCESS, Ziar </a:t>
            </a:r>
            <a:r>
              <a:rPr lang="en-US" altLang="en-US" err="1">
                <a:latin typeface="Arial"/>
                <a:cs typeface="Arial"/>
              </a:rPr>
              <a:t>Kweneba</a:t>
            </a:r>
            <a:r>
              <a:rPr lang="en-US" altLang="en-US">
                <a:latin typeface="Arial"/>
                <a:cs typeface="Arial"/>
              </a:rPr>
              <a:t>, (a- </a:t>
            </a:r>
            <a:r>
              <a:rPr lang="en-US" altLang="en-US" err="1">
                <a:latin typeface="Arial"/>
                <a:cs typeface="Arial"/>
              </a:rPr>
              <a:t>qib</a:t>
            </a:r>
            <a:r>
              <a:rPr lang="en-US" altLang="en-US">
                <a:latin typeface="Arial"/>
                <a:cs typeface="Arial"/>
              </a:rPr>
              <a:t> -ben- na) LGBT Detroit</a:t>
            </a:r>
            <a:endParaRPr lang="en-US"/>
          </a:p>
          <a:p>
            <a:r>
              <a:rPr lang="en-US" altLang="en-US">
                <a:latin typeface="Arial"/>
                <a:cs typeface="Arial"/>
              </a:rPr>
              <a:t>Megan Landry, American Cancer Society, Katrina, </a:t>
            </a:r>
            <a:r>
              <a:rPr lang="en-US" altLang="en-US" err="1">
                <a:latin typeface="Arial"/>
                <a:cs typeface="Arial"/>
              </a:rPr>
              <a:t>Studvent</a:t>
            </a:r>
            <a:r>
              <a:rPr lang="en-US" altLang="en-US">
                <a:latin typeface="Arial"/>
                <a:cs typeface="Arial"/>
              </a:rPr>
              <a:t>, Rural- Annie Sanders- United Way of Gratiot and Issabella Counties.</a:t>
            </a:r>
            <a:endParaRPr lang="en-US" altLang="en-US">
              <a:latin typeface="Arial" panose="020B0604020202020204" pitchFamily="34" charset="0"/>
              <a:cs typeface="Arial"/>
            </a:endParaRP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6788">
              <a:spcBef>
                <a:spcPct val="30000"/>
              </a:spcBef>
              <a:defRPr sz="1200">
                <a:solidFill>
                  <a:schemeClr val="tx1"/>
                </a:solidFill>
                <a:latin typeface="Calibri" panose="020F0502020204030204" pitchFamily="34" charset="0"/>
              </a:defRPr>
            </a:lvl1pPr>
            <a:lvl2pPr marL="771525" indent="-296863" defTabSz="966788">
              <a:spcBef>
                <a:spcPct val="30000"/>
              </a:spcBef>
              <a:defRPr sz="1200">
                <a:solidFill>
                  <a:schemeClr val="tx1"/>
                </a:solidFill>
                <a:latin typeface="Calibri" panose="020F0502020204030204" pitchFamily="34" charset="0"/>
              </a:defRPr>
            </a:lvl2pPr>
            <a:lvl3pPr marL="1187450" indent="-236538" defTabSz="966788">
              <a:spcBef>
                <a:spcPct val="30000"/>
              </a:spcBef>
              <a:defRPr sz="1200">
                <a:solidFill>
                  <a:schemeClr val="tx1"/>
                </a:solidFill>
                <a:latin typeface="Calibri" panose="020F0502020204030204" pitchFamily="34" charset="0"/>
              </a:defRPr>
            </a:lvl3pPr>
            <a:lvl4pPr marL="1662113" indent="-236538" defTabSz="966788">
              <a:spcBef>
                <a:spcPct val="30000"/>
              </a:spcBef>
              <a:defRPr sz="1200">
                <a:solidFill>
                  <a:schemeClr val="tx1"/>
                </a:solidFill>
                <a:latin typeface="Calibri" panose="020F0502020204030204" pitchFamily="34" charset="0"/>
              </a:defRPr>
            </a:lvl4pPr>
            <a:lvl5pPr marL="2138363" indent="-236538" defTabSz="966788">
              <a:spcBef>
                <a:spcPct val="30000"/>
              </a:spcBef>
              <a:defRPr sz="1200">
                <a:solidFill>
                  <a:schemeClr val="tx1"/>
                </a:solidFill>
                <a:latin typeface="Calibri" panose="020F0502020204030204" pitchFamily="34" charset="0"/>
              </a:defRPr>
            </a:lvl5pPr>
            <a:lvl6pPr marL="2595563" indent="-236538" defTabSz="966788" eaLnBrk="0" fontAlgn="base" hangingPunct="0">
              <a:spcBef>
                <a:spcPct val="30000"/>
              </a:spcBef>
              <a:spcAft>
                <a:spcPct val="0"/>
              </a:spcAft>
              <a:defRPr sz="1200">
                <a:solidFill>
                  <a:schemeClr val="tx1"/>
                </a:solidFill>
                <a:latin typeface="Calibri" panose="020F0502020204030204" pitchFamily="34" charset="0"/>
              </a:defRPr>
            </a:lvl6pPr>
            <a:lvl7pPr marL="3052763" indent="-236538" defTabSz="966788" eaLnBrk="0" fontAlgn="base" hangingPunct="0">
              <a:spcBef>
                <a:spcPct val="30000"/>
              </a:spcBef>
              <a:spcAft>
                <a:spcPct val="0"/>
              </a:spcAft>
              <a:defRPr sz="1200">
                <a:solidFill>
                  <a:schemeClr val="tx1"/>
                </a:solidFill>
                <a:latin typeface="Calibri" panose="020F0502020204030204" pitchFamily="34" charset="0"/>
              </a:defRPr>
            </a:lvl7pPr>
            <a:lvl8pPr marL="3509963" indent="-236538" defTabSz="966788" eaLnBrk="0" fontAlgn="base" hangingPunct="0">
              <a:spcBef>
                <a:spcPct val="30000"/>
              </a:spcBef>
              <a:spcAft>
                <a:spcPct val="0"/>
              </a:spcAft>
              <a:defRPr sz="1200">
                <a:solidFill>
                  <a:schemeClr val="tx1"/>
                </a:solidFill>
                <a:latin typeface="Calibri" panose="020F0502020204030204" pitchFamily="34" charset="0"/>
              </a:defRPr>
            </a:lvl8pPr>
            <a:lvl9pPr marL="3967163" indent="-236538" defTabSz="96678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DACD5D80-9326-4CB8-8867-DA45CE711516}" type="slidenum">
              <a:rPr kumimoji="0" lang="en-US" altLang="en-US" sz="13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25</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4119634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Arial"/>
                <a:cs typeface="Arial"/>
              </a:rPr>
              <a:t> These are the grants that support our work.</a:t>
            </a:r>
            <a:endParaRPr lang="en-US" altLang="en-US">
              <a:latin typeface="Arial" panose="020B0604020202020204" pitchFamily="34" charset="0"/>
            </a:endParaRP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6788">
              <a:spcBef>
                <a:spcPct val="30000"/>
              </a:spcBef>
              <a:defRPr sz="1200">
                <a:solidFill>
                  <a:schemeClr val="tx1"/>
                </a:solidFill>
                <a:latin typeface="Calibri" panose="020F0502020204030204" pitchFamily="34" charset="0"/>
              </a:defRPr>
            </a:lvl1pPr>
            <a:lvl2pPr marL="771525" indent="-296863" defTabSz="966788">
              <a:spcBef>
                <a:spcPct val="30000"/>
              </a:spcBef>
              <a:defRPr sz="1200">
                <a:solidFill>
                  <a:schemeClr val="tx1"/>
                </a:solidFill>
                <a:latin typeface="Calibri" panose="020F0502020204030204" pitchFamily="34" charset="0"/>
              </a:defRPr>
            </a:lvl2pPr>
            <a:lvl3pPr marL="1187450" indent="-236538" defTabSz="966788">
              <a:spcBef>
                <a:spcPct val="30000"/>
              </a:spcBef>
              <a:defRPr sz="1200">
                <a:solidFill>
                  <a:schemeClr val="tx1"/>
                </a:solidFill>
                <a:latin typeface="Calibri" panose="020F0502020204030204" pitchFamily="34" charset="0"/>
              </a:defRPr>
            </a:lvl3pPr>
            <a:lvl4pPr marL="1662113" indent="-236538" defTabSz="966788">
              <a:spcBef>
                <a:spcPct val="30000"/>
              </a:spcBef>
              <a:defRPr sz="1200">
                <a:solidFill>
                  <a:schemeClr val="tx1"/>
                </a:solidFill>
                <a:latin typeface="Calibri" panose="020F0502020204030204" pitchFamily="34" charset="0"/>
              </a:defRPr>
            </a:lvl4pPr>
            <a:lvl5pPr marL="2138363" indent="-236538" defTabSz="966788">
              <a:spcBef>
                <a:spcPct val="30000"/>
              </a:spcBef>
              <a:defRPr sz="1200">
                <a:solidFill>
                  <a:schemeClr val="tx1"/>
                </a:solidFill>
                <a:latin typeface="Calibri" panose="020F0502020204030204" pitchFamily="34" charset="0"/>
              </a:defRPr>
            </a:lvl5pPr>
            <a:lvl6pPr marL="2595563" indent="-236538" defTabSz="966788" eaLnBrk="0" fontAlgn="base" hangingPunct="0">
              <a:spcBef>
                <a:spcPct val="30000"/>
              </a:spcBef>
              <a:spcAft>
                <a:spcPct val="0"/>
              </a:spcAft>
              <a:defRPr sz="1200">
                <a:solidFill>
                  <a:schemeClr val="tx1"/>
                </a:solidFill>
                <a:latin typeface="Calibri" panose="020F0502020204030204" pitchFamily="34" charset="0"/>
              </a:defRPr>
            </a:lvl6pPr>
            <a:lvl7pPr marL="3052763" indent="-236538" defTabSz="966788" eaLnBrk="0" fontAlgn="base" hangingPunct="0">
              <a:spcBef>
                <a:spcPct val="30000"/>
              </a:spcBef>
              <a:spcAft>
                <a:spcPct val="0"/>
              </a:spcAft>
              <a:defRPr sz="1200">
                <a:solidFill>
                  <a:schemeClr val="tx1"/>
                </a:solidFill>
                <a:latin typeface="Calibri" panose="020F0502020204030204" pitchFamily="34" charset="0"/>
              </a:defRPr>
            </a:lvl7pPr>
            <a:lvl8pPr marL="3509963" indent="-236538" defTabSz="966788" eaLnBrk="0" fontAlgn="base" hangingPunct="0">
              <a:spcBef>
                <a:spcPct val="30000"/>
              </a:spcBef>
              <a:spcAft>
                <a:spcPct val="0"/>
              </a:spcAft>
              <a:defRPr sz="1200">
                <a:solidFill>
                  <a:schemeClr val="tx1"/>
                </a:solidFill>
                <a:latin typeface="Calibri" panose="020F0502020204030204" pitchFamily="34" charset="0"/>
              </a:defRPr>
            </a:lvl8pPr>
            <a:lvl9pPr marL="3967163" indent="-236538" defTabSz="96678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DACD5D80-9326-4CB8-8867-DA45CE711516}" type="slidenum">
              <a:rPr kumimoji="0" lang="en-US" altLang="en-US" sz="13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26</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4023861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least 2 HealthLin</a:t>
            </a:r>
            <a:r>
              <a:rPr lang="en-US" baseline="0" dirty="0"/>
              <a:t>k specialist/facilitators guide the group through these four large activities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B80A3-FB94-4D16-A2B6-1133F993CC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758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BYC Curriculum provides participants with a basic understanding of the academic research process and familiarizes them with research terminology and concepts to increase their overall level of confidence in engaging with academic researchers.</a:t>
            </a:r>
            <a:endParaRPr lang="en-US" b="1"/>
          </a:p>
          <a:p>
            <a:endParaRPr lang="en-US"/>
          </a:p>
          <a:p>
            <a:r>
              <a:rPr lang="en-US"/>
              <a:t> The curriculum is delivered in 9 modules, typically one module per council meeting. It is intended to build community research capacity and </a:t>
            </a:r>
            <a:r>
              <a:rPr lang="en-US" b="1"/>
              <a:t>is instrumental in preparing community members to develop and prioritize a cancer research agenda for their communities. </a:t>
            </a:r>
            <a:endParaRPr lang="en-US" b="1">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650A83-28D0-4B83-8182-8243897631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79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6" name="Google Shape;726;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indent="-228600">
              <a:buSzPts val="1400"/>
            </a:pPr>
            <a:endParaRPr lang="en-US">
              <a:cs typeface="Calibri"/>
            </a:endParaRPr>
          </a:p>
          <a:p>
            <a:pPr marL="457200" indent="-228600">
              <a:buSzPts val="1400"/>
            </a:pPr>
            <a:r>
              <a:rPr lang="en-US">
                <a:cs typeface="Calibri"/>
              </a:rPr>
              <a:t>Bubbles – three examples </a:t>
            </a:r>
          </a:p>
          <a:p>
            <a:pPr marL="457200" indent="-228600">
              <a:buSzPts val="1400"/>
            </a:pPr>
            <a:r>
              <a:rPr lang="en-US">
                <a:cs typeface="Calibri"/>
              </a:rPr>
              <a:t>Access-  Shame stigma around cancer along with mental health issues related to cancer survivorship</a:t>
            </a:r>
          </a:p>
          <a:p>
            <a:pPr marL="457200" indent="-228600">
              <a:buSzPts val="1400"/>
            </a:pPr>
            <a:r>
              <a:rPr lang="en-US">
                <a:cs typeface="Calibri"/>
              </a:rPr>
              <a:t>Conner Creek – They have developed a caregivers guide</a:t>
            </a:r>
          </a:p>
          <a:p>
            <a:pPr marL="457200" indent="-228600">
              <a:buSzPts val="1400"/>
            </a:pPr>
            <a:r>
              <a:rPr lang="en-US">
                <a:cs typeface="Calibri"/>
              </a:rPr>
              <a:t>YSCAC – has major concern about fertility preservation </a:t>
            </a:r>
          </a:p>
          <a:p>
            <a:pPr marL="457200" indent="-228600">
              <a:buSzPts val="1400"/>
            </a:pPr>
            <a:endParaRPr lang="en-US">
              <a:cs typeface="Calibri"/>
            </a:endParaRPr>
          </a:p>
          <a:p>
            <a:pPr marL="457200" indent="-228600">
              <a:buSzPts val="1400"/>
            </a:pPr>
            <a:r>
              <a:rPr lang="en-US">
                <a:cs typeface="Calibri"/>
              </a:rPr>
              <a:t>These are profound  and thoughtful cancer concerns.</a:t>
            </a:r>
          </a:p>
          <a:p>
            <a:pPr marL="457200" indent="-228600">
              <a:buSzPts val="1400"/>
            </a:pPr>
            <a:endParaRPr lang="en-US">
              <a:cs typeface="Calibri"/>
            </a:endParaRPr>
          </a:p>
          <a:p>
            <a:pPr marL="457200" indent="-228600">
              <a:buSzPts val="1400"/>
            </a:pPr>
            <a:r>
              <a:rPr lang="en-US">
                <a:cs typeface="Calibri"/>
              </a:rPr>
              <a:t>PCORI funding -----&gt; Priorities ----&gt; Caregiving </a:t>
            </a:r>
            <a:endParaRPr lang="en-US"/>
          </a:p>
          <a:p>
            <a:pPr marL="457200" indent="-228600">
              <a:buSzPts val="1400"/>
            </a:pPr>
            <a:endParaRPr lang="en-US">
              <a:cs typeface="Calibri"/>
            </a:endParaRPr>
          </a:p>
          <a:p>
            <a:pPr marL="457200" indent="-228600">
              <a:buSzPts val="1400"/>
            </a:pPr>
            <a:r>
              <a:rPr lang="en-US">
                <a:cs typeface="Calibri"/>
              </a:rPr>
              <a:t>LGBTQ</a:t>
            </a:r>
            <a:endParaRPr lang="en-US"/>
          </a:p>
          <a:p>
            <a:pPr marL="457200" indent="-228600">
              <a:buSzPts val="1400"/>
            </a:pPr>
            <a:r>
              <a:rPr lang="en-US">
                <a:cs typeface="Calibri"/>
              </a:rPr>
              <a:t>DMC foundation grant</a:t>
            </a:r>
          </a:p>
          <a:p>
            <a:pPr marL="457200" indent="-228600">
              <a:buSzPts val="1400"/>
            </a:pPr>
            <a:r>
              <a:rPr lang="en-US">
                <a:cs typeface="Calibri"/>
              </a:rPr>
              <a:t>Interviews</a:t>
            </a:r>
          </a:p>
          <a:p>
            <a:pPr marL="457200" indent="-228600">
              <a:buSzPts val="1400"/>
            </a:pPr>
            <a:r>
              <a:rPr lang="en-US">
                <a:cs typeface="Calibri"/>
              </a:rPr>
              <a:t>Paper </a:t>
            </a:r>
          </a:p>
          <a:p>
            <a:pPr marL="457200" indent="-228600">
              <a:buSzPts val="1400"/>
            </a:pPr>
            <a:endParaRPr lang="en-US">
              <a:cs typeface="Calibri"/>
            </a:endParaRPr>
          </a:p>
          <a:p>
            <a:pPr marL="457200" indent="-228600">
              <a:buSzPts val="1400"/>
            </a:pPr>
            <a:endParaRPr lang="en-US">
              <a:cs typeface="Calibri"/>
            </a:endParaRPr>
          </a:p>
        </p:txBody>
      </p:sp>
      <p:sp>
        <p:nvSpPr>
          <p:cNvPr id="727" name="Google Shape;727;p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ts val="1200"/>
                <a:buFontTx/>
                <a:buNone/>
                <a:tabLst/>
                <a:defRPr/>
              </a:pPr>
              <a:t>35</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89243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Insert all CAC meeting Pic </a:t>
            </a:r>
          </a:p>
          <a:p>
            <a:r>
              <a:rPr lang="en-US">
                <a:cs typeface="Calibri"/>
              </a:rPr>
              <a:t>MI COST – Spell out grant name</a:t>
            </a:r>
          </a:p>
          <a:p>
            <a:r>
              <a:rPr lang="en-US">
                <a:cs typeface="Calibri"/>
              </a:rPr>
              <a:t>- Aims of grant </a:t>
            </a:r>
          </a:p>
          <a:p>
            <a:r>
              <a:rPr lang="en-US"/>
              <a:t>Financial Toxicity is defined In medicine, a term used to </a:t>
            </a:r>
            <a:r>
              <a:rPr lang="en-US" b="1"/>
              <a:t>describe problems a patient has related to the cost of medical care</a:t>
            </a:r>
            <a:r>
              <a:rPr lang="en-US"/>
              <a:t>.</a:t>
            </a:r>
            <a:endParaRPr lang="en-US">
              <a:cs typeface="Calibri"/>
            </a:endParaRPr>
          </a:p>
          <a:p>
            <a:r>
              <a:rPr lang="en-US">
                <a:cs typeface="Calibri"/>
              </a:rPr>
              <a:t>Describes the negative impact medical expenses can have on patients in terms of their health related quality of life, leading to negative mental and physical effects as well as, in some cases, bankruptcy, loss of job or income or even homelessness.</a:t>
            </a:r>
          </a:p>
          <a:p>
            <a:endParaRPr lang="en-US">
              <a:cs typeface="Calibri"/>
            </a:endParaRPr>
          </a:p>
          <a:p>
            <a:r>
              <a:rPr lang="en-US"/>
              <a:t>These issues can sometime cause delay of treatment or avoiding treatment altogether.</a:t>
            </a:r>
            <a:endParaRPr lang="en-US">
              <a:cs typeface="Calibri"/>
            </a:endParaRPr>
          </a:p>
          <a:p>
            <a:endParaRPr lang="en-US">
              <a:cs typeface="Calibri"/>
            </a:endParaRPr>
          </a:p>
          <a:p>
            <a:r>
              <a:rPr lang="en-US">
                <a:cs typeface="Calibri"/>
              </a:rPr>
              <a:t>Over the past 3 years CACs' learned about how financial toxicity effect patients,  </a:t>
            </a:r>
          </a:p>
          <a:p>
            <a:r>
              <a:rPr lang="en-US">
                <a:cs typeface="Calibri"/>
              </a:rPr>
              <a:t>what has been already written about it.  Evidence based information</a:t>
            </a:r>
          </a:p>
          <a:p>
            <a:r>
              <a:rPr lang="en-US">
                <a:cs typeface="Calibri"/>
              </a:rPr>
              <a:t>- What CAC members,  thought should be done about it. Using a logic model learning  how to implement such a program.</a:t>
            </a:r>
          </a:p>
          <a:p>
            <a:endParaRPr lang="en-US">
              <a:cs typeface="Calibri"/>
            </a:endParaRPr>
          </a:p>
          <a:p>
            <a:r>
              <a:rPr lang="en-US">
                <a:cs typeface="Calibri"/>
              </a:rPr>
              <a:t>Share Theresa Grant- CAC members will be working in partnership with Dr. Hastert as she implements the goals of the grant</a:t>
            </a:r>
          </a:p>
          <a:p>
            <a:r>
              <a:rPr lang="en-US">
                <a:cs typeface="Calibri"/>
              </a:rPr>
              <a:t>.</a:t>
            </a:r>
          </a:p>
          <a:p>
            <a:endParaRPr lang="en-US">
              <a:cs typeface="Calibri"/>
            </a:endParaRPr>
          </a:p>
          <a:p>
            <a:endParaRPr lang="en-US">
              <a:cs typeface="Calibri"/>
            </a:endParaRPr>
          </a:p>
          <a:p>
            <a:r>
              <a:rPr lang="en-US">
                <a:cs typeface="Calibri"/>
              </a:rPr>
              <a:t>Smaller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650A83-28D0-4B83-8182-8243897631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462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Insert all CAC meeting Pic </a:t>
            </a:r>
          </a:p>
          <a:p>
            <a:r>
              <a:rPr lang="en-US">
                <a:cs typeface="Calibri"/>
              </a:rPr>
              <a:t>MI COST – Spell out grant name</a:t>
            </a:r>
          </a:p>
          <a:p>
            <a:r>
              <a:rPr lang="en-US">
                <a:cs typeface="Calibri"/>
              </a:rPr>
              <a:t>- Aims of grant </a:t>
            </a:r>
          </a:p>
          <a:p>
            <a:r>
              <a:rPr lang="en-US"/>
              <a:t>Financial Toxicity is defined In medicine, a term used to </a:t>
            </a:r>
            <a:r>
              <a:rPr lang="en-US" b="1"/>
              <a:t>describe problems a patient has related to the cost of medical care</a:t>
            </a:r>
            <a:r>
              <a:rPr lang="en-US"/>
              <a:t>.</a:t>
            </a:r>
            <a:endParaRPr lang="en-US">
              <a:cs typeface="Calibri"/>
            </a:endParaRPr>
          </a:p>
          <a:p>
            <a:r>
              <a:rPr lang="en-US">
                <a:cs typeface="Calibri"/>
              </a:rPr>
              <a:t>Describes the negative impact medical expenses can have on patients in terms of their health related quality of life, leading to negative mental and physical effects as well as, in some cases, bankruptcy, loss of job or income or even homelessness.</a:t>
            </a:r>
          </a:p>
          <a:p>
            <a:endParaRPr lang="en-US">
              <a:cs typeface="Calibri"/>
            </a:endParaRPr>
          </a:p>
          <a:p>
            <a:r>
              <a:rPr lang="en-US"/>
              <a:t>These issues can sometime cause delay of treatment or avoiding treatment altogether.</a:t>
            </a:r>
            <a:endParaRPr lang="en-US">
              <a:cs typeface="Calibri"/>
            </a:endParaRPr>
          </a:p>
          <a:p>
            <a:endParaRPr lang="en-US">
              <a:cs typeface="Calibri"/>
            </a:endParaRPr>
          </a:p>
          <a:p>
            <a:r>
              <a:rPr lang="en-US">
                <a:cs typeface="Calibri"/>
              </a:rPr>
              <a:t>Over the past 3 years CACs' learned about how financial toxicity effect patients,  </a:t>
            </a:r>
          </a:p>
          <a:p>
            <a:r>
              <a:rPr lang="en-US">
                <a:cs typeface="Calibri"/>
              </a:rPr>
              <a:t>what has been already written about it.  Evidence based information</a:t>
            </a:r>
          </a:p>
          <a:p>
            <a:r>
              <a:rPr lang="en-US">
                <a:cs typeface="Calibri"/>
              </a:rPr>
              <a:t>- What CAC members,  thought should be done about it. Using a logic model learning  how to implement such a program.</a:t>
            </a:r>
          </a:p>
          <a:p>
            <a:endParaRPr lang="en-US">
              <a:cs typeface="Calibri"/>
            </a:endParaRPr>
          </a:p>
          <a:p>
            <a:r>
              <a:rPr lang="en-US">
                <a:cs typeface="Calibri"/>
              </a:rPr>
              <a:t>Share Theresa Grant- CAC members will be working in partnership with Dr. Hastert as she implements the goals of the grant</a:t>
            </a:r>
          </a:p>
          <a:p>
            <a:r>
              <a:rPr lang="en-US">
                <a:cs typeface="Calibri"/>
              </a:rPr>
              <a:t>.</a:t>
            </a:r>
          </a:p>
          <a:p>
            <a:endParaRPr lang="en-US">
              <a:cs typeface="Calibri"/>
            </a:endParaRPr>
          </a:p>
          <a:p>
            <a:endParaRPr lang="en-US">
              <a:cs typeface="Calibri"/>
            </a:endParaRPr>
          </a:p>
          <a:p>
            <a:r>
              <a:rPr lang="en-US">
                <a:cs typeface="Calibri"/>
              </a:rPr>
              <a:t>Smaller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650A83-28D0-4B83-8182-8243897631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787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Georgia" panose="02040502050405020303" pitchFamily="18" charset="0"/>
              </a:rPr>
              <a:t>“Community-based participatory research (CBPR) is an approach to research that involves collective, reflective and systematic inquiry in which researchers and community stakeholders engage as equal partners in all steps of the research process with the goals of educating, improving practice or bringing about social change [</a:t>
            </a:r>
            <a:r>
              <a:rPr lang="en-US" b="0" i="0">
                <a:solidFill>
                  <a:srgbClr val="004B83"/>
                </a:solidFill>
                <a:effectLst/>
                <a:latin typeface="Georgia" panose="02040502050405020303" pitchFamily="18" charset="0"/>
                <a:hlinkClick r:id="rId3" tooltip="Green LW, George MA, Frankish DM, Herbert CJ, Bowie WR, O’Neill M. Recherche participative et promotion de la santé: Bilan et recommandations pour le développement de la recherche participative en promotion de la santé au Canada. Ottawa: Société royale du Canada; 1995."/>
              </a:rPr>
              <a:t>1</a:t>
            </a:r>
            <a:r>
              <a:rPr lang="en-US" b="0" i="0">
                <a:solidFill>
                  <a:srgbClr val="333333"/>
                </a:solidFill>
                <a:effectLst/>
                <a:latin typeface="Georgia" panose="02040502050405020303" pitchFamily="18" charset="0"/>
              </a:rPr>
              <a:t>,</a:t>
            </a:r>
            <a:r>
              <a:rPr lang="en-US" b="0" i="0">
                <a:solidFill>
                  <a:srgbClr val="004B83"/>
                </a:solidFill>
                <a:effectLst/>
                <a:latin typeface="Georgia" panose="02040502050405020303" pitchFamily="18" charset="0"/>
                <a:hlinkClick r:id="rId4" tooltip="Israel BA, Schulz AJ, Parker EA, Becker AB. Review of community-based research: assessing partnership approaches to improve public health. Annu Rev Public Health. 1998;19:173–202."/>
              </a:rPr>
              <a:t>2</a:t>
            </a:r>
            <a:r>
              <a:rPr lang="en-US" b="0" i="0">
                <a:solidFill>
                  <a:srgbClr val="333333"/>
                </a:solidFill>
                <a:effectLst/>
                <a:latin typeface="Georgia" panose="02040502050405020303" pitchFamily="18" charset="0"/>
              </a:rPr>
              <a:t>,</a:t>
            </a:r>
            <a:r>
              <a:rPr lang="en-US" b="0" i="0">
                <a:solidFill>
                  <a:srgbClr val="004B83"/>
                </a:solidFill>
                <a:effectLst/>
                <a:latin typeface="Georgia" panose="02040502050405020303" pitchFamily="18" charset="0"/>
                <a:hlinkClick r:id="rId5" tooltip="Baum F, MacDougall C, Smith D. Glossary: participatory action research. J Epidemiol Community Health. 2006;60(10):854–7."/>
              </a:rPr>
              <a:t>3</a:t>
            </a:r>
            <a:r>
              <a:rPr lang="en-US" b="0" i="0">
                <a:solidFill>
                  <a:srgbClr val="333333"/>
                </a:solidFill>
                <a:effectLst/>
                <a:latin typeface="Georgia" panose="02040502050405020303" pitchFamily="18" charset="0"/>
              </a:rPr>
              <a:t>]. At its core, CBPR questions the power relationships that are inherently embedded in Western knowledge production, advocates for power to be shared between the researcher and the researched, acknowledges the legitimacy of experiential knowledge, and focuses on research aimed at improving situations and practices [</a:t>
            </a:r>
            <a:r>
              <a:rPr lang="en-US" b="0" i="0">
                <a:solidFill>
                  <a:srgbClr val="004B83"/>
                </a:solidFill>
                <a:effectLst/>
                <a:latin typeface="Georgia" panose="02040502050405020303" pitchFamily="18" charset="0"/>
                <a:hlinkClick r:id="rId5" tooltip="Baum F, MacDougall C, Smith D. Glossary: participatory action research. J Epidemiol Community Health. 2006;60(10):854–7."/>
              </a:rPr>
              <a:t>3</a:t>
            </a:r>
            <a:r>
              <a:rPr lang="en-US" b="0" i="0">
                <a:solidFill>
                  <a:srgbClr val="333333"/>
                </a:solidFill>
                <a:effectLst/>
                <a:latin typeface="Georgia" panose="02040502050405020303" pitchFamily="18" charset="0"/>
              </a:rPr>
              <a:t>]. This approach to research is recognized as particularly useful when working with populations that experience marginalization – as is the case for some Indigenous communities—because it supports the establishment of respectful relationships with these groups, and the sharing of control over individual and group health and social conditions [</a:t>
            </a:r>
            <a:r>
              <a:rPr lang="en-US" b="0" i="0">
                <a:solidFill>
                  <a:srgbClr val="004B83"/>
                </a:solidFill>
                <a:effectLst/>
                <a:latin typeface="Georgia" panose="02040502050405020303" pitchFamily="18" charset="0"/>
                <a:hlinkClick r:id="rId5" tooltip="Baum F, MacDougall C, Smith D. Glossary: participatory action research. J Epidemiol Community Health. 2006;60(10):854–7."/>
              </a:rPr>
              <a:t>3</a:t>
            </a:r>
            <a:r>
              <a:rPr lang="en-US" b="0" i="0">
                <a:solidFill>
                  <a:srgbClr val="333333"/>
                </a:solidFill>
                <a:effectLst/>
                <a:latin typeface="Georgia" panose="02040502050405020303" pitchFamily="18" charset="0"/>
              </a:rPr>
              <a:t>, </a:t>
            </a:r>
            <a:r>
              <a:rPr lang="en-US" b="0" i="0">
                <a:solidFill>
                  <a:srgbClr val="004B83"/>
                </a:solidFill>
                <a:effectLst/>
                <a:latin typeface="Georgia" panose="02040502050405020303" pitchFamily="18" charset="0"/>
                <a:hlinkClick r:id="rId6" tooltip="Cargo M, Mercer SL. The value and challenges of participatory research: strengthening its practice. Annu Rev Public Health. 2008;29:325–50."/>
              </a:rPr>
              <a:t>4</a:t>
            </a:r>
            <a:r>
              <a:rPr lang="en-US" b="0" i="0">
                <a:solidFill>
                  <a:srgbClr val="333333"/>
                </a:solidFill>
                <a:effectLst/>
                <a:latin typeface="Georgia" panose="02040502050405020303" pitchFamily="18" charset="0"/>
              </a:rPr>
              <a:t>].” </a:t>
            </a:r>
            <a:r>
              <a:rPr lang="en-US">
                <a:hlinkClick r:id="rId7"/>
              </a:rPr>
              <a:t>Understanding community-based participatory research through a social movement framework: a case study of the Kahnawake Schools Diabetes Prevention Project | BMC Public Health | Full Text (biomedcentral.com)</a:t>
            </a:r>
            <a:endParaRPr lang="en-US" b="0" i="0">
              <a:solidFill>
                <a:srgbClr val="333333"/>
              </a:solidFill>
              <a:effectLst/>
              <a:latin typeface="Georgia" panose="02040502050405020303" pitchFamily="18" charset="0"/>
            </a:endParaRPr>
          </a:p>
          <a:p>
            <a:endParaRPr lang="en-US" b="0" i="0">
              <a:solidFill>
                <a:srgbClr val="333333"/>
              </a:solidFill>
              <a:effectLst/>
              <a:latin typeface="Georgia" panose="02040502050405020303" pitchFamily="18" charset="0"/>
            </a:endParaRPr>
          </a:p>
          <a:p>
            <a:endParaRPr lang="en-US" b="0" i="0">
              <a:solidFill>
                <a:srgbClr val="333333"/>
              </a:solidFill>
              <a:effectLst/>
              <a:latin typeface="Georgia" panose="02040502050405020303" pitchFamily="18" charset="0"/>
            </a:endParaRPr>
          </a:p>
          <a:p>
            <a:r>
              <a:rPr lang="en-US" b="0" i="0">
                <a:solidFill>
                  <a:srgbClr val="333333"/>
                </a:solidFill>
                <a:effectLst/>
                <a:latin typeface="Georgia" panose="02040502050405020303" pitchFamily="18" charset="0"/>
              </a:rPr>
              <a:t>“Major research funding bodies are, to varying degrees, encouraging of PPIE. In the United Kingdom, for example, the National Institute for Health Research (NIHR)—the major funding body for applied health research—has taken a notably forthright position, requiring researchers applying for funding to “describe how they have involved the public in the design and planning of their study as well as their plans for further involvement throughout the research, including plans for evaluating impact” (National Institute for Health Research, n.d. [</a:t>
            </a:r>
            <a:r>
              <a:rPr lang="en-US" b="0" i="0">
                <a:solidFill>
                  <a:srgbClr val="004B83"/>
                </a:solidFill>
                <a:effectLst/>
                <a:latin typeface="Georgia" panose="02040502050405020303" pitchFamily="18" charset="0"/>
                <a:hlinkClick r:id="rId8" tooltip="Briefing notes for researchers—Public involvement in NHS, health and social care research. (n.d.). Retrieved 16 June 2021, from &#10;                  https://www.nihr.ac.uk/documents/briefing-notes-for-researchers-public-involvement-in-nhs-health-and-social-care-research/27371.&#10;                  &#10;                "/>
              </a:rPr>
              <a:t>4</a:t>
            </a:r>
            <a:r>
              <a:rPr lang="en-US" b="0" i="0">
                <a:solidFill>
                  <a:srgbClr val="333333"/>
                </a:solidFill>
                <a:effectLst/>
                <a:latin typeface="Georgia" panose="02040502050405020303" pitchFamily="18" charset="0"/>
              </a:rPr>
              <a:t>]). In Australia, the National Health and Medical Research Council encourages researchers to involve patients in all stages of the research process (NHMRC, 2016).” </a:t>
            </a:r>
            <a:r>
              <a:rPr lang="en-US">
                <a:hlinkClick r:id="rId9"/>
              </a:rPr>
              <a:t>Reporting of patient and public involvement and engagement (PPIE) in clinical trials published in nursing science journals: a descriptive study | Research Involvement and Engagement | Full Text (biomedcentral.com)</a:t>
            </a:r>
            <a:endParaRPr lang="en-US"/>
          </a:p>
        </p:txBody>
      </p:sp>
      <p:sp>
        <p:nvSpPr>
          <p:cNvPr id="4" name="Slide Number Placeholder 3"/>
          <p:cNvSpPr>
            <a:spLocks noGrp="1"/>
          </p:cNvSpPr>
          <p:nvPr>
            <p:ph type="sldNum" sz="quarter" idx="5"/>
          </p:nvPr>
        </p:nvSpPr>
        <p:spPr/>
        <p:txBody>
          <a:bodyPr/>
          <a:lstStyle/>
          <a:p>
            <a:fld id="{B4A86822-10B2-4CDF-BD2B-26915E1954DA}" type="slidenum">
              <a:rPr lang="en-US" smtClean="0"/>
              <a:t>6</a:t>
            </a:fld>
            <a:endParaRPr lang="en-US"/>
          </a:p>
        </p:txBody>
      </p:sp>
    </p:spTree>
    <p:extLst>
      <p:ext uri="{BB962C8B-B14F-4D97-AF65-F5344CB8AC3E}">
        <p14:creationId xmlns:p14="http://schemas.microsoft.com/office/powerpoint/2010/main" val="3378608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A86822-10B2-4CDF-BD2B-26915E1954DA}" type="slidenum">
              <a:rPr lang="en-US" smtClean="0"/>
              <a:t>8</a:t>
            </a:fld>
            <a:endParaRPr lang="en-US"/>
          </a:p>
        </p:txBody>
      </p:sp>
    </p:spTree>
    <p:extLst>
      <p:ext uri="{BB962C8B-B14F-4D97-AF65-F5344CB8AC3E}">
        <p14:creationId xmlns:p14="http://schemas.microsoft.com/office/powerpoint/2010/main" val="866485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FC636C-C169-4EF3-8F55-18C45C2C4CAA}" type="slidenum">
              <a:rPr lang="en-US" smtClean="0"/>
              <a:t>10</a:t>
            </a:fld>
            <a:endParaRPr lang="en-US"/>
          </a:p>
        </p:txBody>
      </p:sp>
    </p:spTree>
    <p:extLst>
      <p:ext uri="{BB962C8B-B14F-4D97-AF65-F5344CB8AC3E}">
        <p14:creationId xmlns:p14="http://schemas.microsoft.com/office/powerpoint/2010/main" val="1384210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78872C-366F-40C1-90FC-694B08A3B507}" type="slidenum">
              <a:rPr lang="en-US" smtClean="0"/>
              <a:t>12</a:t>
            </a:fld>
            <a:endParaRPr lang="en-US"/>
          </a:p>
        </p:txBody>
      </p:sp>
    </p:spTree>
    <p:extLst>
      <p:ext uri="{BB962C8B-B14F-4D97-AF65-F5344CB8AC3E}">
        <p14:creationId xmlns:p14="http://schemas.microsoft.com/office/powerpoint/2010/main" val="2195797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FC636C-C169-4EF3-8F55-18C45C2C4CAA}" type="slidenum">
              <a:rPr lang="en-US" smtClean="0"/>
              <a:t>16</a:t>
            </a:fld>
            <a:endParaRPr lang="en-US"/>
          </a:p>
        </p:txBody>
      </p:sp>
    </p:spTree>
    <p:extLst>
      <p:ext uri="{BB962C8B-B14F-4D97-AF65-F5344CB8AC3E}">
        <p14:creationId xmlns:p14="http://schemas.microsoft.com/office/powerpoint/2010/main" val="940737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FC636C-C169-4EF3-8F55-18C45C2C4CAA}" type="slidenum">
              <a:rPr lang="en-US" smtClean="0"/>
              <a:t>17</a:t>
            </a:fld>
            <a:endParaRPr lang="en-US"/>
          </a:p>
        </p:txBody>
      </p:sp>
    </p:spTree>
    <p:extLst>
      <p:ext uri="{BB962C8B-B14F-4D97-AF65-F5344CB8AC3E}">
        <p14:creationId xmlns:p14="http://schemas.microsoft.com/office/powerpoint/2010/main" val="2555803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325F59-AACA-49E5-8EC1-842CEC7D42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632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Arial"/>
                <a:cs typeface="Arial"/>
              </a:rPr>
              <a:t> In 2016 the first CAC were established  Conner Creek, Western Wayne and KCI,  In 2017 ACCESS and LGBT Detroit  came on board. 2018- Oakland –Genesee- and Macomb County were established.  2020- Black Men's and in 2021 Young survivor, and Rural and Genomic Research Action Council.</a:t>
            </a:r>
            <a:endParaRPr lang="en-US"/>
          </a:p>
          <a:p>
            <a:r>
              <a:rPr lang="en-US" altLang="en-US">
                <a:latin typeface="Arial"/>
                <a:cs typeface="Arial"/>
              </a:rPr>
              <a:t>These groups come together once a month for 2 hours 9 months our of the year.</a:t>
            </a:r>
          </a:p>
          <a:p>
            <a:endParaRPr lang="en-US" altLang="en-US">
              <a:latin typeface="Arial"/>
              <a:cs typeface="Arial"/>
            </a:endParaRPr>
          </a:p>
          <a:p>
            <a:r>
              <a:rPr lang="en-US" altLang="en-US">
                <a:latin typeface="Arial"/>
                <a:cs typeface="Arial"/>
              </a:rPr>
              <a:t> In 2017 CAC won the spirit of collaboration Award from the Michigan Cancer Consortium</a:t>
            </a:r>
            <a:endParaRPr lang="en-US">
              <a:cs typeface="Calibri"/>
            </a:endParaRPr>
          </a:p>
          <a:p>
            <a:endParaRPr lang="en-US" altLang="en-US">
              <a:latin typeface="Arial" panose="020B0604020202020204" pitchFamily="34" charset="0"/>
              <a:cs typeface="Arial"/>
            </a:endParaRPr>
          </a:p>
          <a:p>
            <a:r>
              <a:rPr lang="en-US" altLang="en-US">
                <a:latin typeface="Arial"/>
                <a:cs typeface="Arial"/>
              </a:rPr>
              <a:t>Reorganize slide </a:t>
            </a:r>
            <a:endParaRPr lang="en-US" altLang="en-US">
              <a:latin typeface="Arial" panose="020B0604020202020204" pitchFamily="34" charset="0"/>
              <a:cs typeface="Arial"/>
            </a:endParaRP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6788">
              <a:spcBef>
                <a:spcPct val="30000"/>
              </a:spcBef>
              <a:defRPr sz="1200">
                <a:solidFill>
                  <a:schemeClr val="tx1"/>
                </a:solidFill>
                <a:latin typeface="Calibri" panose="020F0502020204030204" pitchFamily="34" charset="0"/>
              </a:defRPr>
            </a:lvl1pPr>
            <a:lvl2pPr marL="771525" indent="-296863" defTabSz="966788">
              <a:spcBef>
                <a:spcPct val="30000"/>
              </a:spcBef>
              <a:defRPr sz="1200">
                <a:solidFill>
                  <a:schemeClr val="tx1"/>
                </a:solidFill>
                <a:latin typeface="Calibri" panose="020F0502020204030204" pitchFamily="34" charset="0"/>
              </a:defRPr>
            </a:lvl2pPr>
            <a:lvl3pPr marL="1187450" indent="-236538" defTabSz="966788">
              <a:spcBef>
                <a:spcPct val="30000"/>
              </a:spcBef>
              <a:defRPr sz="1200">
                <a:solidFill>
                  <a:schemeClr val="tx1"/>
                </a:solidFill>
                <a:latin typeface="Calibri" panose="020F0502020204030204" pitchFamily="34" charset="0"/>
              </a:defRPr>
            </a:lvl3pPr>
            <a:lvl4pPr marL="1662113" indent="-236538" defTabSz="966788">
              <a:spcBef>
                <a:spcPct val="30000"/>
              </a:spcBef>
              <a:defRPr sz="1200">
                <a:solidFill>
                  <a:schemeClr val="tx1"/>
                </a:solidFill>
                <a:latin typeface="Calibri" panose="020F0502020204030204" pitchFamily="34" charset="0"/>
              </a:defRPr>
            </a:lvl4pPr>
            <a:lvl5pPr marL="2138363" indent="-236538" defTabSz="966788">
              <a:spcBef>
                <a:spcPct val="30000"/>
              </a:spcBef>
              <a:defRPr sz="1200">
                <a:solidFill>
                  <a:schemeClr val="tx1"/>
                </a:solidFill>
                <a:latin typeface="Calibri" panose="020F0502020204030204" pitchFamily="34" charset="0"/>
              </a:defRPr>
            </a:lvl5pPr>
            <a:lvl6pPr marL="2595563" indent="-236538" defTabSz="966788" eaLnBrk="0" fontAlgn="base" hangingPunct="0">
              <a:spcBef>
                <a:spcPct val="30000"/>
              </a:spcBef>
              <a:spcAft>
                <a:spcPct val="0"/>
              </a:spcAft>
              <a:defRPr sz="1200">
                <a:solidFill>
                  <a:schemeClr val="tx1"/>
                </a:solidFill>
                <a:latin typeface="Calibri" panose="020F0502020204030204" pitchFamily="34" charset="0"/>
              </a:defRPr>
            </a:lvl6pPr>
            <a:lvl7pPr marL="3052763" indent="-236538" defTabSz="966788" eaLnBrk="0" fontAlgn="base" hangingPunct="0">
              <a:spcBef>
                <a:spcPct val="30000"/>
              </a:spcBef>
              <a:spcAft>
                <a:spcPct val="0"/>
              </a:spcAft>
              <a:defRPr sz="1200">
                <a:solidFill>
                  <a:schemeClr val="tx1"/>
                </a:solidFill>
                <a:latin typeface="Calibri" panose="020F0502020204030204" pitchFamily="34" charset="0"/>
              </a:defRPr>
            </a:lvl7pPr>
            <a:lvl8pPr marL="3509963" indent="-236538" defTabSz="966788" eaLnBrk="0" fontAlgn="base" hangingPunct="0">
              <a:spcBef>
                <a:spcPct val="30000"/>
              </a:spcBef>
              <a:spcAft>
                <a:spcPct val="0"/>
              </a:spcAft>
              <a:defRPr sz="1200">
                <a:solidFill>
                  <a:schemeClr val="tx1"/>
                </a:solidFill>
                <a:latin typeface="Calibri" panose="020F0502020204030204" pitchFamily="34" charset="0"/>
              </a:defRPr>
            </a:lvl8pPr>
            <a:lvl9pPr marL="3967163" indent="-236538" defTabSz="96678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DACD5D80-9326-4CB8-8867-DA45CE711516}" type="slidenum">
              <a:rPr kumimoji="0" lang="en-US" altLang="en-US" sz="13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24</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214716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75D6BCFF-23ED-46C7-828F-C39C43D65019}" type="datetime1">
              <a:rPr lang="en-US" smtClean="0"/>
              <a:t>5/27/2023</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2A393D-FD41-4AD5-A0F4-F1D699063D69}" type="datetime1">
              <a:rPr lang="en-US" smtClean="0"/>
              <a:t>5/27/2023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9BA1CBD-5349-40D1-98D7-35CFAD6515F2}" type="datetime1">
              <a:rPr lang="en-US" smtClean="0"/>
              <a:t>5/27/2023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9A5C9-3770-954A-B980-77938331FE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B203DC-B1B4-4C40-934A-41421FF849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4C68A9-3DA0-374A-B1F0-0BCB3A8F28A7}"/>
              </a:ext>
            </a:extLst>
          </p:cNvPr>
          <p:cNvSpPr>
            <a:spLocks noGrp="1"/>
          </p:cNvSpPr>
          <p:nvPr>
            <p:ph type="dt" sz="half" idx="10"/>
          </p:nvPr>
        </p:nvSpPr>
        <p:spPr/>
        <p:txBody>
          <a:bodyPr/>
          <a:lstStyle/>
          <a:p>
            <a:fld id="{1918F90E-7FF2-DE4D-8D61-89ED41CA31B8}" type="datetimeFigureOut">
              <a:rPr lang="en-US" smtClean="0"/>
              <a:t>5/27/2023</a:t>
            </a:fld>
            <a:endParaRPr lang="en-US"/>
          </a:p>
        </p:txBody>
      </p:sp>
      <p:sp>
        <p:nvSpPr>
          <p:cNvPr id="5" name="Footer Placeholder 4">
            <a:extLst>
              <a:ext uri="{FF2B5EF4-FFF2-40B4-BE49-F238E27FC236}">
                <a16:creationId xmlns:a16="http://schemas.microsoft.com/office/drawing/2014/main" id="{75D07486-1CE0-8147-B025-14BC5ACE7C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984624-4D37-9D4A-AFDE-6C0D4AC47DD5}"/>
              </a:ext>
            </a:extLst>
          </p:cNvPr>
          <p:cNvSpPr>
            <a:spLocks noGrp="1"/>
          </p:cNvSpPr>
          <p:nvPr>
            <p:ph type="sldNum" sz="quarter" idx="12"/>
          </p:nvPr>
        </p:nvSpPr>
        <p:spPr/>
        <p:txBody>
          <a:bodyPr/>
          <a:lstStyle/>
          <a:p>
            <a:fld id="{FB16E4C0-AA3B-B941-8B46-C53A4A1ACAA9}" type="slidenum">
              <a:rPr lang="en-US" smtClean="0"/>
              <a:t>‹#›</a:t>
            </a:fld>
            <a:endParaRPr lang="en-US"/>
          </a:p>
        </p:txBody>
      </p:sp>
    </p:spTree>
    <p:extLst>
      <p:ext uri="{BB962C8B-B14F-4D97-AF65-F5344CB8AC3E}">
        <p14:creationId xmlns:p14="http://schemas.microsoft.com/office/powerpoint/2010/main" val="1670271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A8475-4BBC-6E43-8B47-DFC53A35E8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8D546A-26B6-A843-ACBB-5B7A1EC493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C404DC-1DAA-3844-94AA-A65DDBC6D9B2}"/>
              </a:ext>
            </a:extLst>
          </p:cNvPr>
          <p:cNvSpPr>
            <a:spLocks noGrp="1"/>
          </p:cNvSpPr>
          <p:nvPr>
            <p:ph type="dt" sz="half" idx="10"/>
          </p:nvPr>
        </p:nvSpPr>
        <p:spPr/>
        <p:txBody>
          <a:bodyPr/>
          <a:lstStyle/>
          <a:p>
            <a:fld id="{1918F90E-7FF2-DE4D-8D61-89ED41CA31B8}" type="datetimeFigureOut">
              <a:rPr lang="en-US" smtClean="0"/>
              <a:t>5/27/2023</a:t>
            </a:fld>
            <a:endParaRPr lang="en-US"/>
          </a:p>
        </p:txBody>
      </p:sp>
      <p:sp>
        <p:nvSpPr>
          <p:cNvPr id="5" name="Footer Placeholder 4">
            <a:extLst>
              <a:ext uri="{FF2B5EF4-FFF2-40B4-BE49-F238E27FC236}">
                <a16:creationId xmlns:a16="http://schemas.microsoft.com/office/drawing/2014/main" id="{F464E389-A065-9B4B-B0C3-07D9FCEF70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0DDE04-9409-E442-AA70-71CFE8E6F28D}"/>
              </a:ext>
            </a:extLst>
          </p:cNvPr>
          <p:cNvSpPr>
            <a:spLocks noGrp="1"/>
          </p:cNvSpPr>
          <p:nvPr>
            <p:ph type="sldNum" sz="quarter" idx="12"/>
          </p:nvPr>
        </p:nvSpPr>
        <p:spPr/>
        <p:txBody>
          <a:bodyPr/>
          <a:lstStyle/>
          <a:p>
            <a:fld id="{FB16E4C0-AA3B-B941-8B46-C53A4A1ACAA9}" type="slidenum">
              <a:rPr lang="en-US" smtClean="0"/>
              <a:t>‹#›</a:t>
            </a:fld>
            <a:endParaRPr lang="en-US"/>
          </a:p>
        </p:txBody>
      </p:sp>
    </p:spTree>
    <p:extLst>
      <p:ext uri="{BB962C8B-B14F-4D97-AF65-F5344CB8AC3E}">
        <p14:creationId xmlns:p14="http://schemas.microsoft.com/office/powerpoint/2010/main" val="803346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DDA5-3559-EE42-B751-B714BBAEC3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88C8FB-FAD6-0F4F-9A79-DCD9EEFD55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F881DC-931B-9B4E-8018-671E03441F38}"/>
              </a:ext>
            </a:extLst>
          </p:cNvPr>
          <p:cNvSpPr>
            <a:spLocks noGrp="1"/>
          </p:cNvSpPr>
          <p:nvPr>
            <p:ph type="dt" sz="half" idx="10"/>
          </p:nvPr>
        </p:nvSpPr>
        <p:spPr/>
        <p:txBody>
          <a:bodyPr/>
          <a:lstStyle/>
          <a:p>
            <a:fld id="{1918F90E-7FF2-DE4D-8D61-89ED41CA31B8}" type="datetimeFigureOut">
              <a:rPr lang="en-US" smtClean="0"/>
              <a:t>5/27/2023</a:t>
            </a:fld>
            <a:endParaRPr lang="en-US"/>
          </a:p>
        </p:txBody>
      </p:sp>
      <p:sp>
        <p:nvSpPr>
          <p:cNvPr id="5" name="Footer Placeholder 4">
            <a:extLst>
              <a:ext uri="{FF2B5EF4-FFF2-40B4-BE49-F238E27FC236}">
                <a16:creationId xmlns:a16="http://schemas.microsoft.com/office/drawing/2014/main" id="{8557F011-2545-7B4D-9739-AEBB0E25DD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021BEC-86BC-9745-82C2-4071BC18C3C5}"/>
              </a:ext>
            </a:extLst>
          </p:cNvPr>
          <p:cNvSpPr>
            <a:spLocks noGrp="1"/>
          </p:cNvSpPr>
          <p:nvPr>
            <p:ph type="sldNum" sz="quarter" idx="12"/>
          </p:nvPr>
        </p:nvSpPr>
        <p:spPr/>
        <p:txBody>
          <a:bodyPr/>
          <a:lstStyle/>
          <a:p>
            <a:fld id="{FB16E4C0-AA3B-B941-8B46-C53A4A1ACAA9}" type="slidenum">
              <a:rPr lang="en-US" smtClean="0"/>
              <a:t>‹#›</a:t>
            </a:fld>
            <a:endParaRPr lang="en-US"/>
          </a:p>
        </p:txBody>
      </p:sp>
    </p:spTree>
    <p:extLst>
      <p:ext uri="{BB962C8B-B14F-4D97-AF65-F5344CB8AC3E}">
        <p14:creationId xmlns:p14="http://schemas.microsoft.com/office/powerpoint/2010/main" val="2848679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B8D1F-F476-B748-8EB3-82F8173BC0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1FA458-82B9-9F47-A1C5-76F21FFE55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2A383A-CD13-8B4A-9447-B7EFCD659E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31B200-07A3-E846-9701-1CDCF3E4BF18}"/>
              </a:ext>
            </a:extLst>
          </p:cNvPr>
          <p:cNvSpPr>
            <a:spLocks noGrp="1"/>
          </p:cNvSpPr>
          <p:nvPr>
            <p:ph type="dt" sz="half" idx="10"/>
          </p:nvPr>
        </p:nvSpPr>
        <p:spPr/>
        <p:txBody>
          <a:bodyPr/>
          <a:lstStyle/>
          <a:p>
            <a:fld id="{1918F90E-7FF2-DE4D-8D61-89ED41CA31B8}" type="datetimeFigureOut">
              <a:rPr lang="en-US" smtClean="0"/>
              <a:t>5/27/2023</a:t>
            </a:fld>
            <a:endParaRPr lang="en-US"/>
          </a:p>
        </p:txBody>
      </p:sp>
      <p:sp>
        <p:nvSpPr>
          <p:cNvPr id="6" name="Footer Placeholder 5">
            <a:extLst>
              <a:ext uri="{FF2B5EF4-FFF2-40B4-BE49-F238E27FC236}">
                <a16:creationId xmlns:a16="http://schemas.microsoft.com/office/drawing/2014/main" id="{8D8EC757-17E8-314A-A755-C6355D448F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DF0192-4492-D542-BC53-80692D9F4706}"/>
              </a:ext>
            </a:extLst>
          </p:cNvPr>
          <p:cNvSpPr>
            <a:spLocks noGrp="1"/>
          </p:cNvSpPr>
          <p:nvPr>
            <p:ph type="sldNum" sz="quarter" idx="12"/>
          </p:nvPr>
        </p:nvSpPr>
        <p:spPr/>
        <p:txBody>
          <a:bodyPr/>
          <a:lstStyle/>
          <a:p>
            <a:fld id="{FB16E4C0-AA3B-B941-8B46-C53A4A1ACAA9}" type="slidenum">
              <a:rPr lang="en-US" smtClean="0"/>
              <a:t>‹#›</a:t>
            </a:fld>
            <a:endParaRPr lang="en-US"/>
          </a:p>
        </p:txBody>
      </p:sp>
    </p:spTree>
    <p:extLst>
      <p:ext uri="{BB962C8B-B14F-4D97-AF65-F5344CB8AC3E}">
        <p14:creationId xmlns:p14="http://schemas.microsoft.com/office/powerpoint/2010/main" val="1884132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9198C-1A35-224E-9B42-F003EDB4A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119FAD-468B-BA4A-854E-9F7E9729FC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21E1D-FE5B-1A49-9C37-FB18DEE02D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4AE633-CB1F-564C-BA00-D8CB88A0EB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0C055D-E64B-914E-B6A8-2C7DE9D5F6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A19709-A95A-DE40-8896-1992179346A3}"/>
              </a:ext>
            </a:extLst>
          </p:cNvPr>
          <p:cNvSpPr>
            <a:spLocks noGrp="1"/>
          </p:cNvSpPr>
          <p:nvPr>
            <p:ph type="dt" sz="half" idx="10"/>
          </p:nvPr>
        </p:nvSpPr>
        <p:spPr/>
        <p:txBody>
          <a:bodyPr/>
          <a:lstStyle/>
          <a:p>
            <a:fld id="{1918F90E-7FF2-DE4D-8D61-89ED41CA31B8}" type="datetimeFigureOut">
              <a:rPr lang="en-US" smtClean="0"/>
              <a:t>5/27/2023</a:t>
            </a:fld>
            <a:endParaRPr lang="en-US"/>
          </a:p>
        </p:txBody>
      </p:sp>
      <p:sp>
        <p:nvSpPr>
          <p:cNvPr id="8" name="Footer Placeholder 7">
            <a:extLst>
              <a:ext uri="{FF2B5EF4-FFF2-40B4-BE49-F238E27FC236}">
                <a16:creationId xmlns:a16="http://schemas.microsoft.com/office/drawing/2014/main" id="{D5BEC86C-D509-B647-A88C-27417FA0A4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0F5529-B487-514C-B1C4-34D7CF19CB42}"/>
              </a:ext>
            </a:extLst>
          </p:cNvPr>
          <p:cNvSpPr>
            <a:spLocks noGrp="1"/>
          </p:cNvSpPr>
          <p:nvPr>
            <p:ph type="sldNum" sz="quarter" idx="12"/>
          </p:nvPr>
        </p:nvSpPr>
        <p:spPr/>
        <p:txBody>
          <a:bodyPr/>
          <a:lstStyle/>
          <a:p>
            <a:fld id="{FB16E4C0-AA3B-B941-8B46-C53A4A1ACAA9}" type="slidenum">
              <a:rPr lang="en-US" smtClean="0"/>
              <a:t>‹#›</a:t>
            </a:fld>
            <a:endParaRPr lang="en-US"/>
          </a:p>
        </p:txBody>
      </p:sp>
    </p:spTree>
    <p:extLst>
      <p:ext uri="{BB962C8B-B14F-4D97-AF65-F5344CB8AC3E}">
        <p14:creationId xmlns:p14="http://schemas.microsoft.com/office/powerpoint/2010/main" val="1076821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3419C-89F9-9B49-9F8A-A26D1521CD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BF550C-EFD2-7B45-B86A-848C0C7E2342}"/>
              </a:ext>
            </a:extLst>
          </p:cNvPr>
          <p:cNvSpPr>
            <a:spLocks noGrp="1"/>
          </p:cNvSpPr>
          <p:nvPr>
            <p:ph type="dt" sz="half" idx="10"/>
          </p:nvPr>
        </p:nvSpPr>
        <p:spPr/>
        <p:txBody>
          <a:bodyPr/>
          <a:lstStyle/>
          <a:p>
            <a:fld id="{1918F90E-7FF2-DE4D-8D61-89ED41CA31B8}" type="datetimeFigureOut">
              <a:rPr lang="en-US" smtClean="0"/>
              <a:t>5/27/2023</a:t>
            </a:fld>
            <a:endParaRPr lang="en-US"/>
          </a:p>
        </p:txBody>
      </p:sp>
      <p:sp>
        <p:nvSpPr>
          <p:cNvPr id="4" name="Footer Placeholder 3">
            <a:extLst>
              <a:ext uri="{FF2B5EF4-FFF2-40B4-BE49-F238E27FC236}">
                <a16:creationId xmlns:a16="http://schemas.microsoft.com/office/drawing/2014/main" id="{CA85FDD5-EC7F-D646-B553-3F67F2623B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447554-FC6D-7546-A8CE-6CA86C963AE7}"/>
              </a:ext>
            </a:extLst>
          </p:cNvPr>
          <p:cNvSpPr>
            <a:spLocks noGrp="1"/>
          </p:cNvSpPr>
          <p:nvPr>
            <p:ph type="sldNum" sz="quarter" idx="12"/>
          </p:nvPr>
        </p:nvSpPr>
        <p:spPr/>
        <p:txBody>
          <a:bodyPr/>
          <a:lstStyle/>
          <a:p>
            <a:fld id="{FB16E4C0-AA3B-B941-8B46-C53A4A1ACAA9}" type="slidenum">
              <a:rPr lang="en-US" smtClean="0"/>
              <a:t>‹#›</a:t>
            </a:fld>
            <a:endParaRPr lang="en-US"/>
          </a:p>
        </p:txBody>
      </p:sp>
    </p:spTree>
    <p:extLst>
      <p:ext uri="{BB962C8B-B14F-4D97-AF65-F5344CB8AC3E}">
        <p14:creationId xmlns:p14="http://schemas.microsoft.com/office/powerpoint/2010/main" val="1317716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692874-D05A-1648-B190-210C4CD951F3}"/>
              </a:ext>
            </a:extLst>
          </p:cNvPr>
          <p:cNvSpPr>
            <a:spLocks noGrp="1"/>
          </p:cNvSpPr>
          <p:nvPr>
            <p:ph type="dt" sz="half" idx="10"/>
          </p:nvPr>
        </p:nvSpPr>
        <p:spPr/>
        <p:txBody>
          <a:bodyPr/>
          <a:lstStyle/>
          <a:p>
            <a:fld id="{1918F90E-7FF2-DE4D-8D61-89ED41CA31B8}" type="datetimeFigureOut">
              <a:rPr lang="en-US" smtClean="0"/>
              <a:t>5/27/2023</a:t>
            </a:fld>
            <a:endParaRPr lang="en-US"/>
          </a:p>
        </p:txBody>
      </p:sp>
      <p:sp>
        <p:nvSpPr>
          <p:cNvPr id="3" name="Footer Placeholder 2">
            <a:extLst>
              <a:ext uri="{FF2B5EF4-FFF2-40B4-BE49-F238E27FC236}">
                <a16:creationId xmlns:a16="http://schemas.microsoft.com/office/drawing/2014/main" id="{7BE46E6D-7C10-5E48-BEE5-8F39F3224A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E586CB-F886-6C4C-BC12-D153933E4D89}"/>
              </a:ext>
            </a:extLst>
          </p:cNvPr>
          <p:cNvSpPr>
            <a:spLocks noGrp="1"/>
          </p:cNvSpPr>
          <p:nvPr>
            <p:ph type="sldNum" sz="quarter" idx="12"/>
          </p:nvPr>
        </p:nvSpPr>
        <p:spPr/>
        <p:txBody>
          <a:bodyPr/>
          <a:lstStyle/>
          <a:p>
            <a:fld id="{FB16E4C0-AA3B-B941-8B46-C53A4A1ACAA9}" type="slidenum">
              <a:rPr lang="en-US" smtClean="0"/>
              <a:t>‹#›</a:t>
            </a:fld>
            <a:endParaRPr lang="en-US"/>
          </a:p>
        </p:txBody>
      </p:sp>
    </p:spTree>
    <p:extLst>
      <p:ext uri="{BB962C8B-B14F-4D97-AF65-F5344CB8AC3E}">
        <p14:creationId xmlns:p14="http://schemas.microsoft.com/office/powerpoint/2010/main" val="4136560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F2EF1-2945-F34F-9E94-B4F1E28411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FC6087-E3E0-2D42-A527-082473C6CA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F6E83F-2E69-9843-9271-E721B0CE7C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D6E141-D4CD-5F49-A03E-4F2ACA8E9930}"/>
              </a:ext>
            </a:extLst>
          </p:cNvPr>
          <p:cNvSpPr>
            <a:spLocks noGrp="1"/>
          </p:cNvSpPr>
          <p:nvPr>
            <p:ph type="dt" sz="half" idx="10"/>
          </p:nvPr>
        </p:nvSpPr>
        <p:spPr/>
        <p:txBody>
          <a:bodyPr/>
          <a:lstStyle/>
          <a:p>
            <a:fld id="{1918F90E-7FF2-DE4D-8D61-89ED41CA31B8}" type="datetimeFigureOut">
              <a:rPr lang="en-US" smtClean="0"/>
              <a:t>5/27/2023</a:t>
            </a:fld>
            <a:endParaRPr lang="en-US"/>
          </a:p>
        </p:txBody>
      </p:sp>
      <p:sp>
        <p:nvSpPr>
          <p:cNvPr id="6" name="Footer Placeholder 5">
            <a:extLst>
              <a:ext uri="{FF2B5EF4-FFF2-40B4-BE49-F238E27FC236}">
                <a16:creationId xmlns:a16="http://schemas.microsoft.com/office/drawing/2014/main" id="{5A1C3ECF-765C-FB4C-A023-D87C06967F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B5C797-3E64-0248-8FB2-F7725EC72CE5}"/>
              </a:ext>
            </a:extLst>
          </p:cNvPr>
          <p:cNvSpPr>
            <a:spLocks noGrp="1"/>
          </p:cNvSpPr>
          <p:nvPr>
            <p:ph type="sldNum" sz="quarter" idx="12"/>
          </p:nvPr>
        </p:nvSpPr>
        <p:spPr/>
        <p:txBody>
          <a:bodyPr/>
          <a:lstStyle/>
          <a:p>
            <a:fld id="{FB16E4C0-AA3B-B941-8B46-C53A4A1ACAA9}" type="slidenum">
              <a:rPr lang="en-US" smtClean="0"/>
              <a:t>‹#›</a:t>
            </a:fld>
            <a:endParaRPr lang="en-US"/>
          </a:p>
        </p:txBody>
      </p:sp>
    </p:spTree>
    <p:extLst>
      <p:ext uri="{BB962C8B-B14F-4D97-AF65-F5344CB8AC3E}">
        <p14:creationId xmlns:p14="http://schemas.microsoft.com/office/powerpoint/2010/main" val="607990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26D2C5-7720-4757-9A97-FC1A7A4D0B14}" type="datetime1">
              <a:rPr lang="en-US" smtClean="0"/>
              <a:t>5/27/2023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B6ADB-FE7F-1342-BC27-A7CB40DD31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6C0A20-D53E-554E-B918-303BA07F65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A202B0-8FBD-BC40-AF9A-8B381C97BE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BFA577-FB6D-DD4C-8AE6-A56DD733D3B2}"/>
              </a:ext>
            </a:extLst>
          </p:cNvPr>
          <p:cNvSpPr>
            <a:spLocks noGrp="1"/>
          </p:cNvSpPr>
          <p:nvPr>
            <p:ph type="dt" sz="half" idx="10"/>
          </p:nvPr>
        </p:nvSpPr>
        <p:spPr/>
        <p:txBody>
          <a:bodyPr/>
          <a:lstStyle/>
          <a:p>
            <a:fld id="{1918F90E-7FF2-DE4D-8D61-89ED41CA31B8}" type="datetimeFigureOut">
              <a:rPr lang="en-US" smtClean="0"/>
              <a:t>5/27/2023</a:t>
            </a:fld>
            <a:endParaRPr lang="en-US"/>
          </a:p>
        </p:txBody>
      </p:sp>
      <p:sp>
        <p:nvSpPr>
          <p:cNvPr id="6" name="Footer Placeholder 5">
            <a:extLst>
              <a:ext uri="{FF2B5EF4-FFF2-40B4-BE49-F238E27FC236}">
                <a16:creationId xmlns:a16="http://schemas.microsoft.com/office/drawing/2014/main" id="{CCDD04F4-5A99-4741-885C-0A62295D5B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ECA72-AA71-9243-8F0D-AEDAF72ACE69}"/>
              </a:ext>
            </a:extLst>
          </p:cNvPr>
          <p:cNvSpPr>
            <a:spLocks noGrp="1"/>
          </p:cNvSpPr>
          <p:nvPr>
            <p:ph type="sldNum" sz="quarter" idx="12"/>
          </p:nvPr>
        </p:nvSpPr>
        <p:spPr/>
        <p:txBody>
          <a:bodyPr/>
          <a:lstStyle/>
          <a:p>
            <a:fld id="{FB16E4C0-AA3B-B941-8B46-C53A4A1ACAA9}" type="slidenum">
              <a:rPr lang="en-US" smtClean="0"/>
              <a:t>‹#›</a:t>
            </a:fld>
            <a:endParaRPr lang="en-US"/>
          </a:p>
        </p:txBody>
      </p:sp>
    </p:spTree>
    <p:extLst>
      <p:ext uri="{BB962C8B-B14F-4D97-AF65-F5344CB8AC3E}">
        <p14:creationId xmlns:p14="http://schemas.microsoft.com/office/powerpoint/2010/main" val="1096614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B13E8-0BF4-9140-9019-881988CE46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E2CF20-B830-794E-B244-EBF0E8498D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8E63E-58C3-F64C-8EC0-76EA35E489BB}"/>
              </a:ext>
            </a:extLst>
          </p:cNvPr>
          <p:cNvSpPr>
            <a:spLocks noGrp="1"/>
          </p:cNvSpPr>
          <p:nvPr>
            <p:ph type="dt" sz="half" idx="10"/>
          </p:nvPr>
        </p:nvSpPr>
        <p:spPr/>
        <p:txBody>
          <a:bodyPr/>
          <a:lstStyle/>
          <a:p>
            <a:fld id="{1918F90E-7FF2-DE4D-8D61-89ED41CA31B8}" type="datetimeFigureOut">
              <a:rPr lang="en-US" smtClean="0"/>
              <a:t>5/27/2023</a:t>
            </a:fld>
            <a:endParaRPr lang="en-US"/>
          </a:p>
        </p:txBody>
      </p:sp>
      <p:sp>
        <p:nvSpPr>
          <p:cNvPr id="5" name="Footer Placeholder 4">
            <a:extLst>
              <a:ext uri="{FF2B5EF4-FFF2-40B4-BE49-F238E27FC236}">
                <a16:creationId xmlns:a16="http://schemas.microsoft.com/office/drawing/2014/main" id="{04BAAFBA-456F-B747-A447-7172F748BA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1B789-E106-6148-8652-0107EE451B4E}"/>
              </a:ext>
            </a:extLst>
          </p:cNvPr>
          <p:cNvSpPr>
            <a:spLocks noGrp="1"/>
          </p:cNvSpPr>
          <p:nvPr>
            <p:ph type="sldNum" sz="quarter" idx="12"/>
          </p:nvPr>
        </p:nvSpPr>
        <p:spPr/>
        <p:txBody>
          <a:bodyPr/>
          <a:lstStyle/>
          <a:p>
            <a:fld id="{FB16E4C0-AA3B-B941-8B46-C53A4A1ACAA9}" type="slidenum">
              <a:rPr lang="en-US" smtClean="0"/>
              <a:t>‹#›</a:t>
            </a:fld>
            <a:endParaRPr lang="en-US"/>
          </a:p>
        </p:txBody>
      </p:sp>
    </p:spTree>
    <p:extLst>
      <p:ext uri="{BB962C8B-B14F-4D97-AF65-F5344CB8AC3E}">
        <p14:creationId xmlns:p14="http://schemas.microsoft.com/office/powerpoint/2010/main" val="2341702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992BDD-492A-3049-A03E-18BDEECFA2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40FD8A-4624-1747-8C7B-65192E7EA6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2C5BE9-9199-1E45-A62C-CC3442C11641}"/>
              </a:ext>
            </a:extLst>
          </p:cNvPr>
          <p:cNvSpPr>
            <a:spLocks noGrp="1"/>
          </p:cNvSpPr>
          <p:nvPr>
            <p:ph type="dt" sz="half" idx="10"/>
          </p:nvPr>
        </p:nvSpPr>
        <p:spPr/>
        <p:txBody>
          <a:bodyPr/>
          <a:lstStyle/>
          <a:p>
            <a:fld id="{1918F90E-7FF2-DE4D-8D61-89ED41CA31B8}" type="datetimeFigureOut">
              <a:rPr lang="en-US" smtClean="0"/>
              <a:t>5/27/2023</a:t>
            </a:fld>
            <a:endParaRPr lang="en-US"/>
          </a:p>
        </p:txBody>
      </p:sp>
      <p:sp>
        <p:nvSpPr>
          <p:cNvPr id="5" name="Footer Placeholder 4">
            <a:extLst>
              <a:ext uri="{FF2B5EF4-FFF2-40B4-BE49-F238E27FC236}">
                <a16:creationId xmlns:a16="http://schemas.microsoft.com/office/drawing/2014/main" id="{A1830DE4-0F3F-FD42-8DEF-AC88F153A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D94F14-BFDB-7C4D-8D7C-BDA1989EB558}"/>
              </a:ext>
            </a:extLst>
          </p:cNvPr>
          <p:cNvSpPr>
            <a:spLocks noGrp="1"/>
          </p:cNvSpPr>
          <p:nvPr>
            <p:ph type="sldNum" sz="quarter" idx="12"/>
          </p:nvPr>
        </p:nvSpPr>
        <p:spPr/>
        <p:txBody>
          <a:bodyPr/>
          <a:lstStyle/>
          <a:p>
            <a:fld id="{FB16E4C0-AA3B-B941-8B46-C53A4A1ACAA9}" type="slidenum">
              <a:rPr lang="en-US" smtClean="0"/>
              <a:t>‹#›</a:t>
            </a:fld>
            <a:endParaRPr lang="en-US"/>
          </a:p>
        </p:txBody>
      </p:sp>
    </p:spTree>
    <p:extLst>
      <p:ext uri="{BB962C8B-B14F-4D97-AF65-F5344CB8AC3E}">
        <p14:creationId xmlns:p14="http://schemas.microsoft.com/office/powerpoint/2010/main" val="921364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828801"/>
            <a:ext cx="12192000" cy="1771651"/>
          </a:xfrm>
          <a:prstGeom prst="rect">
            <a:avLst/>
          </a:prstGeom>
          <a:noFill/>
        </p:spPr>
        <p:txBody>
          <a:bodyPr/>
          <a:lstStyle>
            <a:lvl1pPr algn="ctr">
              <a:defRPr>
                <a:solidFill>
                  <a:srgbClr val="0065A3"/>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C93F973-555C-4D7B-9633-72CB2265A7F1}" type="datetimeFigureOut">
              <a:rPr lang="en-US"/>
              <a:pPr>
                <a:defRPr/>
              </a:pPr>
              <a:t>5/27/2023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B21D78-3CAA-47FC-914C-089AADE27803}" type="slidenum">
              <a:rPr lang="en-US"/>
              <a:pPr>
                <a:defRPr/>
              </a:pPr>
              <a:t>‹#›</a:t>
            </a:fld>
            <a:endParaRPr lang="en-US"/>
          </a:p>
        </p:txBody>
      </p:sp>
    </p:spTree>
    <p:extLst>
      <p:ext uri="{BB962C8B-B14F-4D97-AF65-F5344CB8AC3E}">
        <p14:creationId xmlns:p14="http://schemas.microsoft.com/office/powerpoint/2010/main" val="19544532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3"/>
          </p:nvPr>
        </p:nvSpPr>
        <p:spPr>
          <a:xfrm>
            <a:off x="406400" y="152400"/>
            <a:ext cx="7823200" cy="990600"/>
          </a:xfrm>
        </p:spPr>
        <p:txBody>
          <a:bodyPr/>
          <a:lstStyle>
            <a:lvl1pPr marL="0" indent="0">
              <a:buNone/>
              <a:defRPr sz="4400">
                <a:solidFill>
                  <a:schemeClr val="bg1"/>
                </a:solidFill>
              </a:defRPr>
            </a:lvl1pPr>
          </a:lstStyle>
          <a:p>
            <a:pPr lvl="0"/>
            <a:r>
              <a:rPr lang="en-US"/>
              <a:t>Click to edit Master text styles</a:t>
            </a:r>
          </a:p>
        </p:txBody>
      </p:sp>
      <p:sp>
        <p:nvSpPr>
          <p:cNvPr id="4" name="Date Placeholder 3"/>
          <p:cNvSpPr>
            <a:spLocks noGrp="1"/>
          </p:cNvSpPr>
          <p:nvPr>
            <p:ph type="dt" sz="half" idx="14"/>
          </p:nvPr>
        </p:nvSpPr>
        <p:spPr/>
        <p:txBody>
          <a:bodyPr/>
          <a:lstStyle>
            <a:lvl1pPr>
              <a:defRPr/>
            </a:lvl1pPr>
          </a:lstStyle>
          <a:p>
            <a:pPr>
              <a:defRPr/>
            </a:pPr>
            <a:fld id="{68963A7E-804E-4728-9106-279B7730547A}" type="datetimeFigureOut">
              <a:rPr lang="en-US"/>
              <a:pPr>
                <a:defRPr/>
              </a:pPr>
              <a:t>5/27/2023</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62CC3CCC-BDBE-4196-AC9D-414FC4860A1F}" type="slidenum">
              <a:rPr lang="en-US"/>
              <a:pPr>
                <a:defRPr/>
              </a:pPr>
              <a:t>‹#›</a:t>
            </a:fld>
            <a:endParaRPr lang="en-US"/>
          </a:p>
        </p:txBody>
      </p:sp>
    </p:spTree>
    <p:extLst>
      <p:ext uri="{BB962C8B-B14F-4D97-AF65-F5344CB8AC3E}">
        <p14:creationId xmlns:p14="http://schemas.microsoft.com/office/powerpoint/2010/main" val="1697301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Text Placeholder 6"/>
          <p:cNvSpPr>
            <a:spLocks noGrp="1"/>
          </p:cNvSpPr>
          <p:nvPr>
            <p:ph type="body" sz="quarter" idx="13"/>
          </p:nvPr>
        </p:nvSpPr>
        <p:spPr>
          <a:xfrm>
            <a:off x="406400" y="152400"/>
            <a:ext cx="7823200" cy="990600"/>
          </a:xfrm>
        </p:spPr>
        <p:txBody>
          <a:bodyPr/>
          <a:lstStyle>
            <a:lvl1pPr marL="0" indent="0">
              <a:buNone/>
              <a:defRPr sz="4400">
                <a:solidFill>
                  <a:schemeClr val="bg1"/>
                </a:solidFill>
              </a:defRPr>
            </a:lvl1pPr>
          </a:lstStyle>
          <a:p>
            <a:pPr lvl="0"/>
            <a:r>
              <a:rPr lang="en-US"/>
              <a:t>Click to edit Master text styles</a:t>
            </a:r>
          </a:p>
        </p:txBody>
      </p:sp>
      <p:sp>
        <p:nvSpPr>
          <p:cNvPr id="5" name="Date Placeholder 3"/>
          <p:cNvSpPr>
            <a:spLocks noGrp="1"/>
          </p:cNvSpPr>
          <p:nvPr>
            <p:ph type="dt" sz="half" idx="14"/>
          </p:nvPr>
        </p:nvSpPr>
        <p:spPr/>
        <p:txBody>
          <a:bodyPr/>
          <a:lstStyle>
            <a:lvl1pPr>
              <a:defRPr/>
            </a:lvl1pPr>
          </a:lstStyle>
          <a:p>
            <a:pPr>
              <a:defRPr/>
            </a:pPr>
            <a:fld id="{EA463B4C-03C5-4EB0-B8C9-BB34992F5972}" type="datetimeFigureOut">
              <a:rPr lang="en-US"/>
              <a:pPr>
                <a:defRPr/>
              </a:pPr>
              <a:t>5/27/2023</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8" name="Slide Number Placeholder 5"/>
          <p:cNvSpPr>
            <a:spLocks noGrp="1"/>
          </p:cNvSpPr>
          <p:nvPr>
            <p:ph type="sldNum" sz="quarter" idx="16"/>
          </p:nvPr>
        </p:nvSpPr>
        <p:spPr/>
        <p:txBody>
          <a:bodyPr/>
          <a:lstStyle>
            <a:lvl1pPr>
              <a:defRPr/>
            </a:lvl1pPr>
          </a:lstStyle>
          <a:p>
            <a:pPr>
              <a:defRPr/>
            </a:pPr>
            <a:fld id="{D64885DD-8EE2-45AC-BFA6-5BCE6B568BCA}" type="slidenum">
              <a:rPr lang="en-US"/>
              <a:pPr>
                <a:defRPr/>
              </a:pPr>
              <a:t>‹#›</a:t>
            </a:fld>
            <a:endParaRPr lang="en-US"/>
          </a:p>
        </p:txBody>
      </p:sp>
    </p:spTree>
    <p:extLst>
      <p:ext uri="{BB962C8B-B14F-4D97-AF65-F5344CB8AC3E}">
        <p14:creationId xmlns:p14="http://schemas.microsoft.com/office/powerpoint/2010/main" val="2837970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p:cNvSpPr>
            <a:spLocks noGrp="1"/>
          </p:cNvSpPr>
          <p:nvPr>
            <p:ph type="body" sz="quarter" idx="13"/>
          </p:nvPr>
        </p:nvSpPr>
        <p:spPr>
          <a:xfrm>
            <a:off x="406400" y="152400"/>
            <a:ext cx="7823200" cy="990600"/>
          </a:xfrm>
        </p:spPr>
        <p:txBody>
          <a:bodyPr/>
          <a:lstStyle>
            <a:lvl1pPr marL="0" indent="0">
              <a:buNone/>
              <a:defRPr sz="4400">
                <a:solidFill>
                  <a:schemeClr val="bg1"/>
                </a:solidFill>
              </a:defRPr>
            </a:lvl1pPr>
          </a:lstStyle>
          <a:p>
            <a:pPr lvl="0"/>
            <a:r>
              <a:rPr lang="en-US"/>
              <a:t>Click to edit Master text styles</a:t>
            </a:r>
          </a:p>
        </p:txBody>
      </p:sp>
      <p:sp>
        <p:nvSpPr>
          <p:cNvPr id="5" name="Date Placeholder 3"/>
          <p:cNvSpPr>
            <a:spLocks noGrp="1"/>
          </p:cNvSpPr>
          <p:nvPr>
            <p:ph type="dt" sz="half" idx="14"/>
          </p:nvPr>
        </p:nvSpPr>
        <p:spPr/>
        <p:txBody>
          <a:bodyPr/>
          <a:lstStyle>
            <a:lvl1pPr>
              <a:defRPr/>
            </a:lvl1pPr>
          </a:lstStyle>
          <a:p>
            <a:pPr>
              <a:defRPr/>
            </a:pPr>
            <a:fld id="{084E1E42-4442-4015-82CD-0ACB1889BAB1}" type="datetimeFigureOut">
              <a:rPr lang="en-US"/>
              <a:pPr>
                <a:defRPr/>
              </a:pPr>
              <a:t>5/27/2023</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76FE4FAE-E156-40AC-B6B4-661C08090A32}" type="slidenum">
              <a:rPr lang="en-US"/>
              <a:pPr>
                <a:defRPr/>
              </a:pPr>
              <a:t>‹#›</a:t>
            </a:fld>
            <a:endParaRPr lang="en-US"/>
          </a:p>
        </p:txBody>
      </p:sp>
    </p:spTree>
    <p:extLst>
      <p:ext uri="{BB962C8B-B14F-4D97-AF65-F5344CB8AC3E}">
        <p14:creationId xmlns:p14="http://schemas.microsoft.com/office/powerpoint/2010/main" val="3893625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6"/>
          <p:cNvSpPr>
            <a:spLocks noGrp="1"/>
          </p:cNvSpPr>
          <p:nvPr>
            <p:ph type="body" sz="quarter" idx="13"/>
          </p:nvPr>
        </p:nvSpPr>
        <p:spPr>
          <a:xfrm>
            <a:off x="406400" y="152400"/>
            <a:ext cx="7823200" cy="990600"/>
          </a:xfrm>
        </p:spPr>
        <p:txBody>
          <a:bodyPr/>
          <a:lstStyle>
            <a:lvl1pPr marL="0" indent="0">
              <a:buNone/>
              <a:defRPr sz="4400">
                <a:solidFill>
                  <a:schemeClr val="bg1"/>
                </a:solidFill>
              </a:defRPr>
            </a:lvl1pPr>
          </a:lstStyle>
          <a:p>
            <a:pPr lvl="0"/>
            <a:r>
              <a:rPr lang="en-US"/>
              <a:t>Click to edit Master text styles</a:t>
            </a:r>
          </a:p>
        </p:txBody>
      </p:sp>
      <p:sp>
        <p:nvSpPr>
          <p:cNvPr id="7" name="Date Placeholder 3"/>
          <p:cNvSpPr>
            <a:spLocks noGrp="1"/>
          </p:cNvSpPr>
          <p:nvPr>
            <p:ph type="dt" sz="half" idx="14"/>
          </p:nvPr>
        </p:nvSpPr>
        <p:spPr/>
        <p:txBody>
          <a:bodyPr/>
          <a:lstStyle>
            <a:lvl1pPr>
              <a:defRPr/>
            </a:lvl1pPr>
          </a:lstStyle>
          <a:p>
            <a:pPr>
              <a:defRPr/>
            </a:pPr>
            <a:fld id="{CED57829-1E52-4CD5-B795-7795BD969C12}" type="datetimeFigureOut">
              <a:rPr lang="en-US"/>
              <a:pPr>
                <a:defRPr/>
              </a:pPr>
              <a:t>5/27/2023</a:t>
            </a:fld>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26CD0E3C-9ABB-4193-A030-24D142523EB4}" type="slidenum">
              <a:rPr lang="en-US"/>
              <a:pPr>
                <a:defRPr/>
              </a:pPr>
              <a:t>‹#›</a:t>
            </a:fld>
            <a:endParaRPr lang="en-US"/>
          </a:p>
        </p:txBody>
      </p:sp>
    </p:spTree>
    <p:extLst>
      <p:ext uri="{BB962C8B-B14F-4D97-AF65-F5344CB8AC3E}">
        <p14:creationId xmlns:p14="http://schemas.microsoft.com/office/powerpoint/2010/main" val="32270424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ext Placeholder 6"/>
          <p:cNvSpPr>
            <a:spLocks noGrp="1"/>
          </p:cNvSpPr>
          <p:nvPr>
            <p:ph type="body" sz="quarter" idx="13"/>
          </p:nvPr>
        </p:nvSpPr>
        <p:spPr>
          <a:xfrm>
            <a:off x="406400" y="152400"/>
            <a:ext cx="7823200" cy="990600"/>
          </a:xfrm>
        </p:spPr>
        <p:txBody>
          <a:bodyPr/>
          <a:lstStyle>
            <a:lvl1pPr marL="0" indent="0">
              <a:buNone/>
              <a:defRPr sz="4400">
                <a:solidFill>
                  <a:schemeClr val="bg1"/>
                </a:solidFill>
              </a:defRPr>
            </a:lvl1pPr>
          </a:lstStyle>
          <a:p>
            <a:pPr lvl="0"/>
            <a:r>
              <a:rPr lang="en-US"/>
              <a:t>Click to edit Master text styles</a:t>
            </a:r>
          </a:p>
        </p:txBody>
      </p:sp>
      <p:sp>
        <p:nvSpPr>
          <p:cNvPr id="3" name="Date Placeholder 3"/>
          <p:cNvSpPr>
            <a:spLocks noGrp="1"/>
          </p:cNvSpPr>
          <p:nvPr>
            <p:ph type="dt" sz="half" idx="14"/>
          </p:nvPr>
        </p:nvSpPr>
        <p:spPr/>
        <p:txBody>
          <a:bodyPr/>
          <a:lstStyle>
            <a:lvl1pPr>
              <a:defRPr/>
            </a:lvl1pPr>
          </a:lstStyle>
          <a:p>
            <a:pPr>
              <a:defRPr/>
            </a:pPr>
            <a:fld id="{C21E1333-9D5C-4C94-A87E-F4BDF7E97194}" type="datetimeFigureOut">
              <a:rPr lang="en-US"/>
              <a:pPr>
                <a:defRPr/>
              </a:pPr>
              <a:t>5/27/2023</a:t>
            </a:fld>
            <a:endParaRPr lang="en-US"/>
          </a:p>
        </p:txBody>
      </p:sp>
      <p:sp>
        <p:nvSpPr>
          <p:cNvPr id="4"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9039E0DE-215D-4510-939E-A2C2BD3499C5}" type="slidenum">
              <a:rPr lang="en-US"/>
              <a:pPr>
                <a:defRPr/>
              </a:pPr>
              <a:t>‹#›</a:t>
            </a:fld>
            <a:endParaRPr lang="en-US"/>
          </a:p>
        </p:txBody>
      </p:sp>
    </p:spTree>
    <p:extLst>
      <p:ext uri="{BB962C8B-B14F-4D97-AF65-F5344CB8AC3E}">
        <p14:creationId xmlns:p14="http://schemas.microsoft.com/office/powerpoint/2010/main" val="16912258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6"/>
          <p:cNvSpPr>
            <a:spLocks noGrp="1"/>
          </p:cNvSpPr>
          <p:nvPr>
            <p:ph type="body" sz="quarter" idx="13"/>
          </p:nvPr>
        </p:nvSpPr>
        <p:spPr>
          <a:xfrm>
            <a:off x="406400" y="152400"/>
            <a:ext cx="7823200" cy="990600"/>
          </a:xfrm>
        </p:spPr>
        <p:txBody>
          <a:bodyPr/>
          <a:lstStyle>
            <a:lvl1pPr marL="0" indent="0">
              <a:buNone/>
              <a:defRPr sz="4400">
                <a:solidFill>
                  <a:schemeClr val="bg1"/>
                </a:solidFill>
              </a:defRPr>
            </a:lvl1pPr>
          </a:lstStyle>
          <a:p>
            <a:pPr lvl="0"/>
            <a:r>
              <a:rPr lang="en-US"/>
              <a:t>Click to edit Master text styles</a:t>
            </a:r>
          </a:p>
        </p:txBody>
      </p:sp>
      <p:sp>
        <p:nvSpPr>
          <p:cNvPr id="3" name="Date Placeholder 3"/>
          <p:cNvSpPr>
            <a:spLocks noGrp="1"/>
          </p:cNvSpPr>
          <p:nvPr>
            <p:ph type="dt" sz="half" idx="14"/>
          </p:nvPr>
        </p:nvSpPr>
        <p:spPr/>
        <p:txBody>
          <a:bodyPr/>
          <a:lstStyle>
            <a:lvl1pPr>
              <a:defRPr/>
            </a:lvl1pPr>
          </a:lstStyle>
          <a:p>
            <a:pPr>
              <a:defRPr/>
            </a:pPr>
            <a:fld id="{F3EF01B8-2FC0-4FCA-AC1E-4F38A4106EFB}" type="datetimeFigureOut">
              <a:rPr lang="en-US"/>
              <a:pPr>
                <a:defRPr/>
              </a:pPr>
              <a:t>5/27/2023</a:t>
            </a:fld>
            <a:endParaRPr lang="en-US"/>
          </a:p>
        </p:txBody>
      </p:sp>
      <p:sp>
        <p:nvSpPr>
          <p:cNvPr id="4"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4C08153A-089A-48B1-871E-A91ABFACBC65}" type="slidenum">
              <a:rPr lang="en-US"/>
              <a:pPr>
                <a:defRPr/>
              </a:pPr>
              <a:t>‹#›</a:t>
            </a:fld>
            <a:endParaRPr lang="en-US"/>
          </a:p>
        </p:txBody>
      </p:sp>
    </p:spTree>
    <p:extLst>
      <p:ext uri="{BB962C8B-B14F-4D97-AF65-F5344CB8AC3E}">
        <p14:creationId xmlns:p14="http://schemas.microsoft.com/office/powerpoint/2010/main" val="2478875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7AE82549-BFCF-4834-B0E0-491182B7516A}" type="datetime1">
              <a:rPr lang="en-US" smtClean="0"/>
              <a:t>5/27/2023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D4DBA60-41F4-42EC-81BA-5798DFC84C8D}" type="datetimeFigureOut">
              <a:rPr lang="en-US"/>
              <a:pPr>
                <a:defRPr/>
              </a:pPr>
              <a:t>5/27/2023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CC8E6A-BEAE-460A-A536-FDF020E14AE3}" type="slidenum">
              <a:rPr lang="en-US"/>
              <a:pPr>
                <a:defRPr/>
              </a:pPr>
              <a:t>‹#›</a:t>
            </a:fld>
            <a:endParaRPr lang="en-US"/>
          </a:p>
        </p:txBody>
      </p:sp>
    </p:spTree>
    <p:extLst>
      <p:ext uri="{BB962C8B-B14F-4D97-AF65-F5344CB8AC3E}">
        <p14:creationId xmlns:p14="http://schemas.microsoft.com/office/powerpoint/2010/main" val="4685749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124B3C1-CC27-455B-8BAD-8D78AC07EA2C}" type="datetimeFigureOut">
              <a:rPr lang="en-US"/>
              <a:pPr>
                <a:defRPr/>
              </a:pPr>
              <a:t>5/27/2023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2D33255-CB53-4B81-89C0-FCB1335D611C}" type="slidenum">
              <a:rPr lang="en-US"/>
              <a:pPr>
                <a:defRPr/>
              </a:pPr>
              <a:t>‹#›</a:t>
            </a:fld>
            <a:endParaRPr lang="en-US"/>
          </a:p>
        </p:txBody>
      </p:sp>
    </p:spTree>
    <p:extLst>
      <p:ext uri="{BB962C8B-B14F-4D97-AF65-F5344CB8AC3E}">
        <p14:creationId xmlns:p14="http://schemas.microsoft.com/office/powerpoint/2010/main" val="29048038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33367" y="228601"/>
            <a:ext cx="3227917"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 y="0"/>
            <a:ext cx="12192001" cy="141763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50E05B9-2583-4E04-9C78-F6F8AF87F9AC}" type="datetimeFigureOut">
              <a:rPr lang="en-US"/>
              <a:pPr>
                <a:defRPr/>
              </a:pPr>
              <a:t>5/27/2023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E1A142C-8225-41D4-8EF0-C6CEF70208A8}" type="slidenum">
              <a:rPr lang="en-US"/>
              <a:pPr>
                <a:defRPr/>
              </a:pPr>
              <a:t>‹#›</a:t>
            </a:fld>
            <a:endParaRPr lang="en-US"/>
          </a:p>
        </p:txBody>
      </p:sp>
    </p:spTree>
    <p:extLst>
      <p:ext uri="{BB962C8B-B14F-4D97-AF65-F5344CB8AC3E}">
        <p14:creationId xmlns:p14="http://schemas.microsoft.com/office/powerpoint/2010/main" val="7324816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12E7ADB-AF9B-4CA9-A973-209D4C717243}" type="datetimeFigureOut">
              <a:rPr lang="en-US"/>
              <a:pPr>
                <a:defRPr/>
              </a:pPr>
              <a:t>5/27/2023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F5B6B43-2568-4216-A1A9-CB3C53BCA313}" type="slidenum">
              <a:rPr lang="en-US"/>
              <a:pPr>
                <a:defRPr/>
              </a:pPr>
              <a:t>‹#›</a:t>
            </a:fld>
            <a:endParaRPr lang="en-US"/>
          </a:p>
        </p:txBody>
      </p:sp>
    </p:spTree>
    <p:extLst>
      <p:ext uri="{BB962C8B-B14F-4D97-AF65-F5344CB8AC3E}">
        <p14:creationId xmlns:p14="http://schemas.microsoft.com/office/powerpoint/2010/main" val="20472155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a:xfrm>
            <a:off x="508000" y="355847"/>
            <a:ext cx="11175013" cy="1054394"/>
          </a:xfrm>
          <a:prstGeom prst="rect">
            <a:avLst/>
          </a:prstGeom>
        </p:spPr>
        <p:txBody>
          <a:bodyPr/>
          <a:lstStyle/>
          <a:p>
            <a:r>
              <a:rPr lang="en-US"/>
              <a:t>Click to edit Master title style</a:t>
            </a:r>
          </a:p>
        </p:txBody>
      </p:sp>
      <p:sp>
        <p:nvSpPr>
          <p:cNvPr id="4" name="Date Placeholder 3">
            <a:extLst>
              <a:ext uri="{FF2B5EF4-FFF2-40B4-BE49-F238E27FC236}">
                <a16:creationId xmlns:a16="http://schemas.microsoft.com/office/drawing/2014/main" id="{68A9F93C-5D79-4377-88CF-DA412B97B798}"/>
              </a:ext>
            </a:extLst>
          </p:cNvPr>
          <p:cNvSpPr>
            <a:spLocks noGrp="1"/>
          </p:cNvSpPr>
          <p:nvPr>
            <p:ph type="dt" sz="half" idx="10"/>
          </p:nvPr>
        </p:nvSpPr>
        <p:spPr/>
        <p:txBody>
          <a:bodyPr/>
          <a:lstStyle>
            <a:lvl1pPr>
              <a:defRPr/>
            </a:lvl1pPr>
          </a:lstStyle>
          <a:p>
            <a:pPr>
              <a:defRPr/>
            </a:pPr>
            <a:fld id="{6E1502DF-BF41-4BE0-8200-95A646B41FD0}" type="datetimeFigureOut">
              <a:rPr lang="en-US"/>
              <a:pPr>
                <a:defRPr/>
              </a:pPr>
              <a:t>5/27/2023</a:t>
            </a:fld>
            <a:endParaRPr lang="en-US"/>
          </a:p>
        </p:txBody>
      </p:sp>
      <p:sp>
        <p:nvSpPr>
          <p:cNvPr id="5" name="Footer Placeholder 4">
            <a:extLst>
              <a:ext uri="{FF2B5EF4-FFF2-40B4-BE49-F238E27FC236}">
                <a16:creationId xmlns:a16="http://schemas.microsoft.com/office/drawing/2014/main" id="{D3788593-3077-48C0-91DA-58233519BF9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52779B0-6895-4AE1-81E6-F415C18C8417}"/>
              </a:ext>
            </a:extLst>
          </p:cNvPr>
          <p:cNvSpPr>
            <a:spLocks noGrp="1"/>
          </p:cNvSpPr>
          <p:nvPr>
            <p:ph type="sldNum" sz="quarter" idx="12"/>
          </p:nvPr>
        </p:nvSpPr>
        <p:spPr/>
        <p:txBody>
          <a:bodyPr/>
          <a:lstStyle>
            <a:lvl1pPr>
              <a:defRPr/>
            </a:lvl1pPr>
          </a:lstStyle>
          <a:p>
            <a:fld id="{6020A220-D9A5-4F9D-ACF3-833C71950621}" type="slidenum">
              <a:rPr lang="en-US" altLang="en-US"/>
              <a:pPr/>
              <a:t>‹#›</a:t>
            </a:fld>
            <a:endParaRPr lang="en-US" altLang="en-US"/>
          </a:p>
        </p:txBody>
      </p:sp>
    </p:spTree>
    <p:extLst>
      <p:ext uri="{BB962C8B-B14F-4D97-AF65-F5344CB8AC3E}">
        <p14:creationId xmlns:p14="http://schemas.microsoft.com/office/powerpoint/2010/main" val="1990494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E5AD705-0AAC-4956-8764-0CA639C68499}" type="slidenum">
              <a:rPr lang="en-US"/>
              <a:pPr>
                <a:defRPr/>
              </a:pPr>
              <a:t>‹#›</a:t>
            </a:fld>
            <a:endParaRPr lang="en-US"/>
          </a:p>
        </p:txBody>
      </p:sp>
    </p:spTree>
    <p:extLst>
      <p:ext uri="{BB962C8B-B14F-4D97-AF65-F5344CB8AC3E}">
        <p14:creationId xmlns:p14="http://schemas.microsoft.com/office/powerpoint/2010/main" val="2921564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443F90-0ED1-448C-95E5-A24E190C1702}" type="datetime1">
              <a:rPr lang="en-US" smtClean="0"/>
              <a:t>5/27/2023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69348DA-B97F-457D-AA64-1C4443FBA549}" type="datetime1">
              <a:rPr lang="en-US" smtClean="0"/>
              <a:t>5/27/2023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41C8E08-7FFD-4C58-A1FB-5DBAC46F1A61}" type="datetime1">
              <a:rPr lang="en-US" smtClean="0"/>
              <a:t>5/27/2023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E37F2-B762-49AB-87F1-ACEC5FEEDB0A}" type="datetime1">
              <a:rPr lang="en-US" smtClean="0"/>
              <a:t>5/27/2023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496E774A-A152-4C5B-9F30-032C59268B38}" type="datetime1">
              <a:rPr lang="en-US" smtClean="0"/>
              <a:t>5/27/2023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5CF5137-83ED-44C2-8C69-DD8C5EEC4708}" type="datetime1">
              <a:rPr lang="en-US" smtClean="0"/>
              <a:t>5/27/2023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3.png"/><Relationship Id="rId2" Type="http://schemas.openxmlformats.org/officeDocument/2006/relationships/slideLayout" Target="../slideLayouts/slideLayout24.xml"/><Relationship Id="rId16"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01DCFE3-FDC4-450D-AF8B-787840D1A83F}" type="datetime1">
              <a:rPr lang="en-US" smtClean="0"/>
              <a:t>5/27/2023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1B8C76-56B8-1549-A394-7CB8A9E973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5CFD95-7295-4F45-A699-6009BD12FB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CC0B5D-E9C6-3D46-B1E7-758897DFED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18F90E-7FF2-DE4D-8D61-89ED41CA31B8}" type="datetimeFigureOut">
              <a:rPr lang="en-US" smtClean="0"/>
              <a:t>5/27/2023</a:t>
            </a:fld>
            <a:endParaRPr lang="en-US"/>
          </a:p>
        </p:txBody>
      </p:sp>
      <p:sp>
        <p:nvSpPr>
          <p:cNvPr id="5" name="Footer Placeholder 4">
            <a:extLst>
              <a:ext uri="{FF2B5EF4-FFF2-40B4-BE49-F238E27FC236}">
                <a16:creationId xmlns:a16="http://schemas.microsoft.com/office/drawing/2014/main" id="{16017BE4-A023-FC40-9B46-B9F972FD63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EF988F-5F2A-1841-BA91-7090250807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16E4C0-AA3B-B941-8B46-C53A4A1ACAA9}" type="slidenum">
              <a:rPr lang="en-US" smtClean="0"/>
              <a:t>‹#›</a:t>
            </a:fld>
            <a:endParaRPr lang="en-US"/>
          </a:p>
        </p:txBody>
      </p:sp>
    </p:spTree>
    <p:extLst>
      <p:ext uri="{BB962C8B-B14F-4D97-AF65-F5344CB8AC3E}">
        <p14:creationId xmlns:p14="http://schemas.microsoft.com/office/powerpoint/2010/main" val="34871000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B8B7A21-F350-42D5-87F5-21497C76C5F1}" type="datetimeFigureOut">
              <a:rPr lang="en-US"/>
              <a:pPr>
                <a:defRPr/>
              </a:pPr>
              <a:t>5/27/2023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B64502B7-7CCF-43A8-A8AA-209EC19F4BCF}" type="slidenum">
              <a:rPr lang="en-US"/>
              <a:pPr>
                <a:defRPr/>
              </a:pPr>
              <a:t>‹#›</a:t>
            </a:fld>
            <a:endParaRPr lang="en-US"/>
          </a:p>
        </p:txBody>
      </p:sp>
      <p:pic>
        <p:nvPicPr>
          <p:cNvPr id="1030" name="Picture 11"/>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583" y="0"/>
            <a:ext cx="12192001"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3"/>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646584" y="152400"/>
            <a:ext cx="331893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03200" y="6194426"/>
            <a:ext cx="172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81530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rtl="0" eaLnBrk="0" fontAlgn="base" hangingPunct="0">
        <a:spcBef>
          <a:spcPct val="0"/>
        </a:spcBef>
        <a:spcAft>
          <a:spcPct val="0"/>
        </a:spcAft>
        <a:defRPr sz="4000" kern="1200">
          <a:solidFill>
            <a:schemeClr val="bg1"/>
          </a:solidFill>
          <a:latin typeface="+mj-lt"/>
          <a:ea typeface="+mj-ea"/>
          <a:cs typeface="+mj-cs"/>
        </a:defRPr>
      </a:lvl1pPr>
      <a:lvl2pPr algn="l" rtl="0" eaLnBrk="0" fontAlgn="base" hangingPunct="0">
        <a:spcBef>
          <a:spcPct val="0"/>
        </a:spcBef>
        <a:spcAft>
          <a:spcPct val="0"/>
        </a:spcAft>
        <a:defRPr sz="4000">
          <a:solidFill>
            <a:schemeClr val="bg1"/>
          </a:solidFill>
          <a:latin typeface="Calibri" pitchFamily="34" charset="0"/>
        </a:defRPr>
      </a:lvl2pPr>
      <a:lvl3pPr algn="l" rtl="0" eaLnBrk="0" fontAlgn="base" hangingPunct="0">
        <a:spcBef>
          <a:spcPct val="0"/>
        </a:spcBef>
        <a:spcAft>
          <a:spcPct val="0"/>
        </a:spcAft>
        <a:defRPr sz="4000">
          <a:solidFill>
            <a:schemeClr val="bg1"/>
          </a:solidFill>
          <a:latin typeface="Calibri" pitchFamily="34" charset="0"/>
        </a:defRPr>
      </a:lvl3pPr>
      <a:lvl4pPr algn="l" rtl="0" eaLnBrk="0" fontAlgn="base" hangingPunct="0">
        <a:spcBef>
          <a:spcPct val="0"/>
        </a:spcBef>
        <a:spcAft>
          <a:spcPct val="0"/>
        </a:spcAft>
        <a:defRPr sz="4000">
          <a:solidFill>
            <a:schemeClr val="bg1"/>
          </a:solidFill>
          <a:latin typeface="Calibri" pitchFamily="34" charset="0"/>
        </a:defRPr>
      </a:lvl4pPr>
      <a:lvl5pPr algn="l" rtl="0" eaLnBrk="0" fontAlgn="base" hangingPunct="0">
        <a:spcBef>
          <a:spcPct val="0"/>
        </a:spcBef>
        <a:spcAft>
          <a:spcPct val="0"/>
        </a:spcAft>
        <a:defRPr sz="4000">
          <a:solidFill>
            <a:schemeClr val="bg1"/>
          </a:solidFill>
          <a:latin typeface="Calibri" pitchFamily="34" charset="0"/>
        </a:defRPr>
      </a:lvl5pPr>
      <a:lvl6pPr marL="457200" algn="l" rtl="0" fontAlgn="base">
        <a:spcBef>
          <a:spcPct val="0"/>
        </a:spcBef>
        <a:spcAft>
          <a:spcPct val="0"/>
        </a:spcAft>
        <a:defRPr sz="4000">
          <a:solidFill>
            <a:schemeClr val="bg1"/>
          </a:solidFill>
          <a:latin typeface="Calibri" pitchFamily="34" charset="0"/>
        </a:defRPr>
      </a:lvl6pPr>
      <a:lvl7pPr marL="914400" algn="l" rtl="0" fontAlgn="base">
        <a:spcBef>
          <a:spcPct val="0"/>
        </a:spcBef>
        <a:spcAft>
          <a:spcPct val="0"/>
        </a:spcAft>
        <a:defRPr sz="4000">
          <a:solidFill>
            <a:schemeClr val="bg1"/>
          </a:solidFill>
          <a:latin typeface="Calibri" pitchFamily="34" charset="0"/>
        </a:defRPr>
      </a:lvl7pPr>
      <a:lvl8pPr marL="1371600" algn="l" rtl="0" fontAlgn="base">
        <a:spcBef>
          <a:spcPct val="0"/>
        </a:spcBef>
        <a:spcAft>
          <a:spcPct val="0"/>
        </a:spcAft>
        <a:defRPr sz="4000">
          <a:solidFill>
            <a:schemeClr val="bg1"/>
          </a:solidFill>
          <a:latin typeface="Calibri" pitchFamily="34" charset="0"/>
        </a:defRPr>
      </a:lvl8pPr>
      <a:lvl9pPr marL="1828800" algn="l" rtl="0" fontAlgn="base">
        <a:spcBef>
          <a:spcPct val="0"/>
        </a:spcBef>
        <a:spcAft>
          <a:spcPct val="0"/>
        </a:spcAft>
        <a:defRPr sz="4000">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0065A3"/>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404040"/>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404040"/>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www.collectiveinsightllc.com/aging-pcor-hub"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www.collectiveinsightllc.com/aging-research-networ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hyperlink" Target="https://rcmar.org/about-us/our-centers/" TargetMode="External"/><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hyperlink" Target="https://www.mapcustomizer.com/map/RCMAR%20Center%20Map"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hyperlink" Target="mailto:vrorai@wayne.edu"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hyperlink" Target="mailto:teperry@wayne.edu"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34.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diagramColors" Target="../diagrams/colors6.xml"/><Relationship Id="rId11" Type="http://schemas.openxmlformats.org/officeDocument/2006/relationships/image" Target="../media/image66.svg"/><Relationship Id="rId5" Type="http://schemas.openxmlformats.org/officeDocument/2006/relationships/diagramQuickStyle" Target="../diagrams/quickStyle6.xml"/><Relationship Id="rId10" Type="http://schemas.openxmlformats.org/officeDocument/2006/relationships/image" Target="../media/image65.png"/><Relationship Id="rId4" Type="http://schemas.openxmlformats.org/officeDocument/2006/relationships/diagramLayout" Target="../diagrams/layout6.xml"/><Relationship Id="rId9" Type="http://schemas.openxmlformats.org/officeDocument/2006/relationships/image" Target="../media/image64.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34.xml"/><Relationship Id="rId4" Type="http://schemas.openxmlformats.org/officeDocument/2006/relationships/image" Target="../media/image71.jpeg"/></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s://www.karmanos.org/karmanos/healthlink" TargetMode="External"/><Relationship Id="rId1" Type="http://schemas.openxmlformats.org/officeDocument/2006/relationships/slideLayout" Target="../slideLayouts/slideLayout24.xml"/><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5.xml"/><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9D7C13F-A74A-458C-BD0A-E94D29F59A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with low confidence">
            <a:extLst>
              <a:ext uri="{FF2B5EF4-FFF2-40B4-BE49-F238E27FC236}">
                <a16:creationId xmlns:a16="http://schemas.microsoft.com/office/drawing/2014/main" id="{F823A6E9-6550-B860-7E95-34B57DAAD1A3}"/>
              </a:ext>
            </a:extLst>
          </p:cNvPr>
          <p:cNvPicPr>
            <a:picLocks noChangeAspect="1"/>
          </p:cNvPicPr>
          <p:nvPr/>
        </p:nvPicPr>
        <p:blipFill>
          <a:blip r:embed="rId2"/>
          <a:stretch>
            <a:fillRect/>
          </a:stretch>
        </p:blipFill>
        <p:spPr>
          <a:xfrm>
            <a:off x="778070" y="2762250"/>
            <a:ext cx="5317930" cy="1582084"/>
          </a:xfrm>
          <a:prstGeom prst="rect">
            <a:avLst/>
          </a:prstGeom>
        </p:spPr>
      </p:pic>
      <p:sp>
        <p:nvSpPr>
          <p:cNvPr id="27" name="Rectangle 26">
            <a:extLst>
              <a:ext uri="{FF2B5EF4-FFF2-40B4-BE49-F238E27FC236}">
                <a16:creationId xmlns:a16="http://schemas.microsoft.com/office/drawing/2014/main" id="{4EA0D2BB-E66C-43E1-9553-F0782C709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6079" y="723899"/>
            <a:ext cx="5009388"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7182814" y="2191385"/>
            <a:ext cx="4115917" cy="1857375"/>
          </a:xfrm>
        </p:spPr>
        <p:txBody>
          <a:bodyPr>
            <a:normAutofit/>
          </a:bodyPr>
          <a:lstStyle/>
          <a:p>
            <a:r>
              <a:rPr lang="en-US" sz="3400" cap="none" dirty="0">
                <a:solidFill>
                  <a:schemeClr val="bg2"/>
                </a:solidFill>
                <a:latin typeface="+mj-lt"/>
              </a:rPr>
              <a:t>Redefining Expertise: Engaging Older Adults as Research Partners</a:t>
            </a:r>
            <a:endParaRPr lang="en-US" sz="3400" dirty="0">
              <a:solidFill>
                <a:srgbClr val="FFFFFF"/>
              </a:solidFill>
            </a:endParaRPr>
          </a:p>
        </p:txBody>
      </p:sp>
      <p:sp>
        <p:nvSpPr>
          <p:cNvPr id="3" name="Slide Number Placeholder 2">
            <a:extLst>
              <a:ext uri="{FF2B5EF4-FFF2-40B4-BE49-F238E27FC236}">
                <a16:creationId xmlns:a16="http://schemas.microsoft.com/office/drawing/2014/main" id="{FD7B5B9E-1AC6-4ADF-83E9-4FFC08DD62EE}"/>
              </a:ext>
            </a:extLst>
          </p:cNvPr>
          <p:cNvSpPr>
            <a:spLocks noGrp="1"/>
          </p:cNvSpPr>
          <p:nvPr>
            <p:ph type="sldNum" sz="quarter" idx="12"/>
          </p:nvPr>
        </p:nvSpPr>
        <p:spPr>
          <a:xfrm>
            <a:off x="10558300" y="6400800"/>
            <a:ext cx="1016440" cy="365125"/>
          </a:xfrm>
        </p:spPr>
        <p:txBody>
          <a:bodyPr>
            <a:normAutofit/>
          </a:bodyPr>
          <a:lstStyle/>
          <a:p>
            <a:pPr>
              <a:spcAft>
                <a:spcPts val="600"/>
              </a:spcAft>
            </a:pPr>
            <a:fld id="{D57F1E4F-1CFF-5643-939E-217C01CDF565}" type="slidenum">
              <a:rPr lang="en-US" smtClean="0"/>
              <a:pPr>
                <a:spcAft>
                  <a:spcPts val="600"/>
                </a:spcAft>
              </a:pPr>
              <a:t>1</a:t>
            </a:fld>
            <a:endParaRPr lang="en-US"/>
          </a:p>
        </p:txBody>
      </p:sp>
    </p:spTree>
    <p:extLst>
      <p:ext uri="{BB962C8B-B14F-4D97-AF65-F5344CB8AC3E}">
        <p14:creationId xmlns:p14="http://schemas.microsoft.com/office/powerpoint/2010/main" val="695821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A255822E-CCDE-B404-7379-2A7229836949}"/>
              </a:ext>
            </a:extLst>
          </p:cNvPr>
          <p:cNvSpPr>
            <a:spLocks noGrp="1"/>
          </p:cNvSpPr>
          <p:nvPr>
            <p:ph type="title"/>
          </p:nvPr>
        </p:nvSpPr>
        <p:spPr/>
        <p:txBody>
          <a:bodyPr>
            <a:normAutofit/>
          </a:bodyPr>
          <a:lstStyle/>
          <a:p>
            <a:r>
              <a:rPr lang="en-US" sz="2600"/>
              <a:t>The aging pcor learning collaborative - Background</a:t>
            </a:r>
            <a:endParaRPr lang="en-US" sz="2600" dirty="0"/>
          </a:p>
        </p:txBody>
      </p:sp>
      <p:sp>
        <p:nvSpPr>
          <p:cNvPr id="5" name="Slide Number Placeholder 4">
            <a:extLst>
              <a:ext uri="{FF2B5EF4-FFF2-40B4-BE49-F238E27FC236}">
                <a16:creationId xmlns:a16="http://schemas.microsoft.com/office/drawing/2014/main" id="{686B391F-E1A3-B19D-E228-0F0C6B946EC8}"/>
              </a:ext>
            </a:extLst>
          </p:cNvPr>
          <p:cNvSpPr>
            <a:spLocks noGrp="1"/>
          </p:cNvSpPr>
          <p:nvPr>
            <p:ph type="sldNum" sz="quarter" idx="12"/>
          </p:nvPr>
        </p:nvSpPr>
        <p:spPr/>
        <p:txBody>
          <a:bodyPr>
            <a:normAutofit/>
          </a:bodyPr>
          <a:lstStyle/>
          <a:p>
            <a:pPr>
              <a:spcAft>
                <a:spcPts val="600"/>
              </a:spcAft>
            </a:pPr>
            <a:fld id="{D57F1E4F-1CFF-5643-939E-217C01CDF565}" type="slidenum">
              <a:rPr lang="en-US" smtClean="0"/>
              <a:pPr>
                <a:spcAft>
                  <a:spcPts val="600"/>
                </a:spcAft>
              </a:pPr>
              <a:t>10</a:t>
            </a:fld>
            <a:endParaRPr lang="en-US"/>
          </a:p>
        </p:txBody>
      </p:sp>
      <p:sp>
        <p:nvSpPr>
          <p:cNvPr id="27" name="Content Placeholder 26">
            <a:extLst>
              <a:ext uri="{FF2B5EF4-FFF2-40B4-BE49-F238E27FC236}">
                <a16:creationId xmlns:a16="http://schemas.microsoft.com/office/drawing/2014/main" id="{41C4961E-ADCF-B150-ABFF-C8F34D9B7995}"/>
              </a:ext>
            </a:extLst>
          </p:cNvPr>
          <p:cNvSpPr>
            <a:spLocks noGrp="1"/>
          </p:cNvSpPr>
          <p:nvPr>
            <p:ph sz="half" idx="2"/>
          </p:nvPr>
        </p:nvSpPr>
        <p:spPr>
          <a:xfrm>
            <a:off x="581193" y="2427515"/>
            <a:ext cx="11029616" cy="4005942"/>
          </a:xfrm>
        </p:spPr>
        <p:txBody>
          <a:bodyPr>
            <a:normAutofit/>
          </a:bodyPr>
          <a:lstStyle/>
          <a:p>
            <a:pPr marL="305435" indent="-305435"/>
            <a:r>
              <a:rPr lang="en-US" sz="2400" dirty="0"/>
              <a:t>While many older adults are eager to engage in research, researchers’ interest in and readiness for engagement is far less evident.</a:t>
            </a:r>
            <a:endParaRPr lang="en-US" dirty="0"/>
          </a:p>
          <a:p>
            <a:pPr marL="0" indent="0">
              <a:buNone/>
            </a:pPr>
            <a:endParaRPr lang="en-US" sz="1200" dirty="0"/>
          </a:p>
          <a:p>
            <a:pPr marL="305435" indent="-305435"/>
            <a:r>
              <a:rPr lang="en-US" sz="2400" dirty="0"/>
              <a:t>Traditional research paradigm assumes researchers are the primary experts.</a:t>
            </a:r>
          </a:p>
          <a:p>
            <a:pPr marL="0" indent="0">
              <a:buNone/>
            </a:pPr>
            <a:endParaRPr lang="en-US" sz="1200" dirty="0"/>
          </a:p>
          <a:p>
            <a:pPr marL="305435" indent="-305435"/>
            <a:r>
              <a:rPr lang="en-US" sz="2400" dirty="0"/>
              <a:t>Many aging-focused students and researchers are missing the knowledge and skills required to apply engaged research methods.</a:t>
            </a:r>
          </a:p>
          <a:p>
            <a:pPr marL="0" indent="0">
              <a:buNone/>
            </a:pPr>
            <a:endParaRPr lang="en-US" sz="1200" dirty="0"/>
          </a:p>
          <a:p>
            <a:pPr marL="305435" indent="-305435"/>
            <a:r>
              <a:rPr lang="en-US" sz="2400" dirty="0"/>
              <a:t>Few research funders include engagement in their funding portfolio or requirements.</a:t>
            </a:r>
          </a:p>
          <a:p>
            <a:pPr marL="305435" indent="-305435"/>
            <a:endParaRPr lang="en-US" dirty="0"/>
          </a:p>
          <a:p>
            <a:pPr marL="305435" indent="-305435"/>
            <a:endParaRPr lang="en-US" dirty="0"/>
          </a:p>
          <a:p>
            <a:pPr marL="305435" indent="-305435"/>
            <a:endParaRPr lang="en-US" dirty="0"/>
          </a:p>
          <a:p>
            <a:pPr marL="305435" indent="-305435"/>
            <a:endParaRPr lang="en-US" dirty="0"/>
          </a:p>
          <a:p>
            <a:pPr marL="305435" indent="-305435"/>
            <a:endParaRPr lang="en-US" dirty="0"/>
          </a:p>
        </p:txBody>
      </p:sp>
    </p:spTree>
    <p:extLst>
      <p:ext uri="{BB962C8B-B14F-4D97-AF65-F5344CB8AC3E}">
        <p14:creationId xmlns:p14="http://schemas.microsoft.com/office/powerpoint/2010/main" val="747711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43718BC-2A92-9991-1B32-8095EE25BD8F}"/>
              </a:ext>
            </a:extLst>
          </p:cNvPr>
          <p:cNvSpPr>
            <a:spLocks noGrp="1"/>
          </p:cNvSpPr>
          <p:nvPr>
            <p:ph type="title"/>
          </p:nvPr>
        </p:nvSpPr>
        <p:spPr/>
        <p:txBody>
          <a:bodyPr/>
          <a:lstStyle/>
          <a:p>
            <a:r>
              <a:rPr lang="en-US" dirty="0"/>
              <a:t>The Aging PCOR Learning Collaborative - Objective</a:t>
            </a:r>
          </a:p>
        </p:txBody>
      </p:sp>
      <p:sp>
        <p:nvSpPr>
          <p:cNvPr id="10" name="Text Placeholder 9">
            <a:extLst>
              <a:ext uri="{FF2B5EF4-FFF2-40B4-BE49-F238E27FC236}">
                <a16:creationId xmlns:a16="http://schemas.microsoft.com/office/drawing/2014/main" id="{CC77E54C-1793-8713-EDC5-6E00776C25A8}"/>
              </a:ext>
            </a:extLst>
          </p:cNvPr>
          <p:cNvSpPr>
            <a:spLocks noGrp="1"/>
          </p:cNvSpPr>
          <p:nvPr>
            <p:ph type="body" idx="1"/>
          </p:nvPr>
        </p:nvSpPr>
        <p:spPr/>
        <p:txBody>
          <a:bodyPr/>
          <a:lstStyle/>
          <a:p>
            <a:r>
              <a:rPr lang="en-US" sz="2400" dirty="0"/>
              <a:t>Objective</a:t>
            </a:r>
          </a:p>
        </p:txBody>
      </p:sp>
      <p:sp>
        <p:nvSpPr>
          <p:cNvPr id="8" name="Content Placeholder 7">
            <a:extLst>
              <a:ext uri="{FF2B5EF4-FFF2-40B4-BE49-F238E27FC236}">
                <a16:creationId xmlns:a16="http://schemas.microsoft.com/office/drawing/2014/main" id="{0DF1A28E-99C1-331D-C81F-D69F37528AE4}"/>
              </a:ext>
            </a:extLst>
          </p:cNvPr>
          <p:cNvSpPr>
            <a:spLocks noGrp="1"/>
          </p:cNvSpPr>
          <p:nvPr>
            <p:ph sz="half" idx="2"/>
          </p:nvPr>
        </p:nvSpPr>
        <p:spPr>
          <a:xfrm>
            <a:off x="581195" y="2926052"/>
            <a:ext cx="3990806" cy="2934999"/>
          </a:xfrm>
        </p:spPr>
        <p:txBody>
          <a:bodyPr>
            <a:normAutofit/>
          </a:bodyPr>
          <a:lstStyle/>
          <a:p>
            <a:r>
              <a:rPr lang="en-US" sz="2400" dirty="0"/>
              <a:t>Increase the willingness and readiness of researchers to implement PCOR (engaged research) with older adults and their caregivers, including those from underserved populations</a:t>
            </a:r>
          </a:p>
        </p:txBody>
      </p:sp>
      <p:sp>
        <p:nvSpPr>
          <p:cNvPr id="11" name="Text Placeholder 10">
            <a:extLst>
              <a:ext uri="{FF2B5EF4-FFF2-40B4-BE49-F238E27FC236}">
                <a16:creationId xmlns:a16="http://schemas.microsoft.com/office/drawing/2014/main" id="{0749C447-B3FF-7F02-9ECE-13DFCA79C44F}"/>
              </a:ext>
            </a:extLst>
          </p:cNvPr>
          <p:cNvSpPr>
            <a:spLocks noGrp="1"/>
          </p:cNvSpPr>
          <p:nvPr>
            <p:ph type="body" sz="quarter" idx="3"/>
          </p:nvPr>
        </p:nvSpPr>
        <p:spPr>
          <a:xfrm>
            <a:off x="5442857" y="2250892"/>
            <a:ext cx="6167951" cy="553373"/>
          </a:xfrm>
        </p:spPr>
        <p:txBody>
          <a:bodyPr/>
          <a:lstStyle/>
          <a:p>
            <a:r>
              <a:rPr lang="en-US" sz="2400" dirty="0"/>
              <a:t>Project Aims</a:t>
            </a:r>
          </a:p>
        </p:txBody>
      </p:sp>
      <p:sp>
        <p:nvSpPr>
          <p:cNvPr id="12" name="Content Placeholder 11">
            <a:extLst>
              <a:ext uri="{FF2B5EF4-FFF2-40B4-BE49-F238E27FC236}">
                <a16:creationId xmlns:a16="http://schemas.microsoft.com/office/drawing/2014/main" id="{37AD144B-1CE3-2BBC-1320-12750A104652}"/>
              </a:ext>
            </a:extLst>
          </p:cNvPr>
          <p:cNvSpPr>
            <a:spLocks noGrp="1"/>
          </p:cNvSpPr>
          <p:nvPr>
            <p:ph sz="quarter" idx="4"/>
          </p:nvPr>
        </p:nvSpPr>
        <p:spPr>
          <a:xfrm>
            <a:off x="5021229" y="2926052"/>
            <a:ext cx="6804228" cy="3395210"/>
          </a:xfrm>
        </p:spPr>
        <p:txBody>
          <a:bodyPr>
            <a:noAutofit/>
          </a:bodyPr>
          <a:lstStyle/>
          <a:p>
            <a:pPr marL="457200" indent="-457200">
              <a:buFont typeface="+mj-lt"/>
              <a:buAutoNum type="arabicPeriod"/>
            </a:pPr>
            <a:r>
              <a:rPr lang="en-US" sz="2400" dirty="0"/>
              <a:t>Educate stakeholders on benefits and strategies of engaged research</a:t>
            </a:r>
          </a:p>
          <a:p>
            <a:pPr marL="457200" indent="-457200">
              <a:buFont typeface="+mj-lt"/>
              <a:buAutoNum type="arabicPeriod"/>
            </a:pPr>
            <a:r>
              <a:rPr lang="en-US" sz="2400" dirty="0"/>
              <a:t>Train more aging-focused researchers and broader partners to apply engaged research skills</a:t>
            </a:r>
          </a:p>
          <a:p>
            <a:pPr marL="457200" indent="-457200">
              <a:buFont typeface="+mj-lt"/>
              <a:buAutoNum type="arabicPeriod"/>
            </a:pPr>
            <a:r>
              <a:rPr lang="en-US" sz="2400" dirty="0"/>
              <a:t>Obtain buy-in from academic leaders and funders to include engagement in their research curricula and funding portfolios</a:t>
            </a:r>
          </a:p>
        </p:txBody>
      </p:sp>
      <p:sp>
        <p:nvSpPr>
          <p:cNvPr id="5" name="Slide Number Placeholder 4">
            <a:extLst>
              <a:ext uri="{FF2B5EF4-FFF2-40B4-BE49-F238E27FC236}">
                <a16:creationId xmlns:a16="http://schemas.microsoft.com/office/drawing/2014/main" id="{D9878DFC-E5CF-A726-61D2-A97E9FE43BAD}"/>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4058652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EABFC3B9-DEE9-78CC-47AB-ADD647F614E4}"/>
              </a:ext>
            </a:extLst>
          </p:cNvPr>
          <p:cNvSpPr txBox="1"/>
          <p:nvPr/>
        </p:nvSpPr>
        <p:spPr>
          <a:xfrm>
            <a:off x="591224" y="904363"/>
            <a:ext cx="3409782" cy="4036582"/>
          </a:xfrm>
          <a:prstGeom prst="rect">
            <a:avLst/>
          </a:prstGeom>
        </p:spPr>
        <p:txBody>
          <a:bodyPr vert="horz" lIns="91440" tIns="45720" rIns="91440" bIns="45720" rtlCol="0" anchor="ctr">
            <a:normAutofit/>
          </a:bodyPr>
          <a:lstStyle/>
          <a:p>
            <a:pPr algn="ctr">
              <a:spcBef>
                <a:spcPct val="20000"/>
              </a:spcBef>
              <a:spcAft>
                <a:spcPts val="600"/>
              </a:spcAft>
              <a:buClr>
                <a:schemeClr val="accent2"/>
              </a:buClr>
              <a:buSzPct val="92000"/>
            </a:pPr>
            <a:r>
              <a:rPr lang="en-US" sz="2800" cap="none" dirty="0">
                <a:solidFill>
                  <a:schemeClr val="bg1"/>
                </a:solidFill>
              </a:rPr>
              <a:t>For More Information, Visit Our </a:t>
            </a:r>
            <a:r>
              <a:rPr lang="en-US" sz="2800" cap="none" dirty="0">
                <a:solidFill>
                  <a:schemeClr val="bg1"/>
                </a:solidFill>
                <a:hlinkClick r:id="rId3">
                  <a:extLst>
                    <a:ext uri="{A12FA001-AC4F-418D-AE19-62706E023703}">
                      <ahyp:hlinkClr xmlns:ahyp="http://schemas.microsoft.com/office/drawing/2018/hyperlinkcolor" val="tx"/>
                    </a:ext>
                  </a:extLst>
                </a:hlinkClick>
              </a:rPr>
              <a:t>Webpage</a:t>
            </a:r>
            <a:r>
              <a:rPr lang="en-US" sz="2800" cap="none" dirty="0">
                <a:solidFill>
                  <a:schemeClr val="bg1"/>
                </a:solidFill>
              </a:rPr>
              <a:t> </a:t>
            </a:r>
          </a:p>
          <a:p>
            <a:pPr algn="ctr">
              <a:spcBef>
                <a:spcPct val="20000"/>
              </a:spcBef>
              <a:spcAft>
                <a:spcPts val="600"/>
              </a:spcAft>
              <a:buClr>
                <a:schemeClr val="accent2"/>
              </a:buClr>
              <a:buSzPct val="92000"/>
            </a:pPr>
            <a:r>
              <a:rPr lang="en-US" sz="2800" dirty="0">
                <a:solidFill>
                  <a:schemeClr val="bg1"/>
                </a:solidFill>
              </a:rPr>
              <a:t>and </a:t>
            </a:r>
            <a:r>
              <a:rPr lang="en-US" sz="2800" cap="none" dirty="0">
                <a:solidFill>
                  <a:schemeClr val="bg1"/>
                </a:solidFill>
              </a:rPr>
              <a:t> </a:t>
            </a:r>
            <a:br>
              <a:rPr lang="en-US" sz="2800" cap="none" dirty="0">
                <a:solidFill>
                  <a:schemeClr val="bg1"/>
                </a:solidFill>
              </a:rPr>
            </a:br>
            <a:r>
              <a:rPr lang="en-US" sz="2800" cap="none" dirty="0">
                <a:solidFill>
                  <a:schemeClr val="bg1"/>
                </a:solidFill>
              </a:rPr>
              <a:t>Join The </a:t>
            </a:r>
            <a:r>
              <a:rPr lang="en-US" sz="2800" cap="none" dirty="0">
                <a:solidFill>
                  <a:schemeClr val="bg1"/>
                </a:solidFill>
                <a:hlinkClick r:id="rId4">
                  <a:extLst>
                    <a:ext uri="{A12FA001-AC4F-418D-AE19-62706E023703}">
                      <ahyp:hlinkClr xmlns:ahyp="http://schemas.microsoft.com/office/drawing/2018/hyperlinkcolor" val="tx"/>
                    </a:ext>
                  </a:extLst>
                </a:hlinkClick>
              </a:rPr>
              <a:t>Aging Research Network</a:t>
            </a:r>
            <a:r>
              <a:rPr lang="en-US" sz="2800" cap="none" dirty="0">
                <a:solidFill>
                  <a:schemeClr val="bg1"/>
                </a:solidFill>
              </a:rPr>
              <a:t>! </a:t>
            </a:r>
            <a:endParaRPr lang="en-US" sz="2800" dirty="0">
              <a:solidFill>
                <a:schemeClr val="bg1"/>
              </a:solidFill>
            </a:endParaRPr>
          </a:p>
        </p:txBody>
      </p:sp>
      <p:pic>
        <p:nvPicPr>
          <p:cNvPr id="8" name="Content Placeholder 7" descr="Logo, company name&#10;&#10;Description automatically generated">
            <a:hlinkClick r:id="rId3"/>
            <a:extLst>
              <a:ext uri="{FF2B5EF4-FFF2-40B4-BE49-F238E27FC236}">
                <a16:creationId xmlns:a16="http://schemas.microsoft.com/office/drawing/2014/main" id="{5E9023EB-CC0B-4FF0-4D53-A0F95E666B2D}"/>
              </a:ext>
            </a:extLst>
          </p:cNvPr>
          <p:cNvPicPr>
            <a:picLocks noChangeAspect="1"/>
          </p:cNvPicPr>
          <p:nvPr/>
        </p:nvPicPr>
        <p:blipFill>
          <a:blip r:embed="rId5"/>
          <a:stretch>
            <a:fillRect/>
          </a:stretch>
        </p:blipFill>
        <p:spPr>
          <a:xfrm>
            <a:off x="4213392" y="614405"/>
            <a:ext cx="7619379" cy="5629189"/>
          </a:xfrm>
          <a:prstGeom prst="rect">
            <a:avLst/>
          </a:prstGeom>
        </p:spPr>
      </p:pic>
    </p:spTree>
    <p:extLst>
      <p:ext uri="{BB962C8B-B14F-4D97-AF65-F5344CB8AC3E}">
        <p14:creationId xmlns:p14="http://schemas.microsoft.com/office/powerpoint/2010/main" val="3482701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CC994F4-052E-8A4C-8E51-9D6E8DB3FCB4}"/>
              </a:ext>
            </a:extLst>
          </p:cNvPr>
          <p:cNvSpPr>
            <a:spLocks noGrp="1"/>
          </p:cNvSpPr>
          <p:nvPr>
            <p:ph type="title"/>
          </p:nvPr>
        </p:nvSpPr>
        <p:spPr>
          <a:xfrm>
            <a:off x="821516" y="640263"/>
            <a:ext cx="6204984" cy="1344975"/>
          </a:xfrm>
        </p:spPr>
        <p:txBody>
          <a:bodyPr vert="horz" lIns="91440" tIns="45720" rIns="91440" bIns="45720" rtlCol="0" anchor="ctr">
            <a:normAutofit/>
          </a:bodyPr>
          <a:lstStyle/>
          <a:p>
            <a:pPr algn="ctr"/>
            <a:r>
              <a:rPr lang="en-US" sz="4000" dirty="0"/>
              <a:t>Who We Are</a:t>
            </a:r>
          </a:p>
        </p:txBody>
      </p:sp>
      <p:sp>
        <p:nvSpPr>
          <p:cNvPr id="6" name="TextBox 5">
            <a:extLst>
              <a:ext uri="{FF2B5EF4-FFF2-40B4-BE49-F238E27FC236}">
                <a16:creationId xmlns:a16="http://schemas.microsoft.com/office/drawing/2014/main" id="{39FBEAAB-FF1C-E649-998D-B0DF7AAA1E78}"/>
              </a:ext>
            </a:extLst>
          </p:cNvPr>
          <p:cNvSpPr txBox="1"/>
          <p:nvPr/>
        </p:nvSpPr>
        <p:spPr>
          <a:xfrm>
            <a:off x="821515" y="2121762"/>
            <a:ext cx="6204984" cy="3626917"/>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NIH Funded to target and reduce health disparities through research and education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Research registry of 1100+ older African American adults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Community events</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Community Advisory Board </a:t>
            </a:r>
          </a:p>
        </p:txBody>
      </p:sp>
      <p:pic>
        <p:nvPicPr>
          <p:cNvPr id="5" name="Picture 4" descr="Text&#10;&#10;Description automatically generated">
            <a:extLst>
              <a:ext uri="{FF2B5EF4-FFF2-40B4-BE49-F238E27FC236}">
                <a16:creationId xmlns:a16="http://schemas.microsoft.com/office/drawing/2014/main" id="{9B381B2F-5BC3-5642-DCD5-126149A15C8D}"/>
              </a:ext>
            </a:extLst>
          </p:cNvPr>
          <p:cNvPicPr>
            <a:picLocks noChangeAspect="1"/>
          </p:cNvPicPr>
          <p:nvPr/>
        </p:nvPicPr>
        <p:blipFill>
          <a:blip r:embed="rId2"/>
          <a:stretch>
            <a:fillRect/>
          </a:stretch>
        </p:blipFill>
        <p:spPr>
          <a:xfrm>
            <a:off x="7812708" y="292263"/>
            <a:ext cx="4042409" cy="942133"/>
          </a:xfrm>
          <a:prstGeom prst="rect">
            <a:avLst/>
          </a:prstGeom>
        </p:spPr>
      </p:pic>
      <p:pic>
        <p:nvPicPr>
          <p:cNvPr id="4" name="Picture 2" descr="Picture 2">
            <a:extLst>
              <a:ext uri="{FF2B5EF4-FFF2-40B4-BE49-F238E27FC236}">
                <a16:creationId xmlns:a16="http://schemas.microsoft.com/office/drawing/2014/main" id="{306A5A2D-BF6E-F94B-A6F7-A3D392F615DA}"/>
              </a:ext>
            </a:extLst>
          </p:cNvPr>
          <p:cNvPicPr>
            <a:picLocks noGrp="1" noChangeAspect="1"/>
          </p:cNvPicPr>
          <p:nvPr>
            <p:ph idx="1"/>
          </p:nvPr>
        </p:nvPicPr>
        <p:blipFill rotWithShape="1">
          <a:blip r:embed="rId3"/>
          <a:srcRect r="1" b="1"/>
          <a:stretch/>
        </p:blipFill>
        <p:spPr>
          <a:xfrm>
            <a:off x="8991143" y="1279214"/>
            <a:ext cx="1685095" cy="1685095"/>
          </a:xfrm>
          <a:prstGeom prst="rect">
            <a:avLst/>
          </a:prstGeom>
        </p:spPr>
      </p:pic>
      <p:pic>
        <p:nvPicPr>
          <p:cNvPr id="8" name="Picture 7" descr="A group of people sitting at tables&#10;&#10;Description automatically generated with medium confidence">
            <a:extLst>
              <a:ext uri="{FF2B5EF4-FFF2-40B4-BE49-F238E27FC236}">
                <a16:creationId xmlns:a16="http://schemas.microsoft.com/office/drawing/2014/main" id="{50E1C177-333C-C5C5-B2C7-4CA358544A05}"/>
              </a:ext>
            </a:extLst>
          </p:cNvPr>
          <p:cNvPicPr>
            <a:picLocks noChangeAspect="1"/>
          </p:cNvPicPr>
          <p:nvPr/>
        </p:nvPicPr>
        <p:blipFill rotWithShape="1">
          <a:blip r:embed="rId4"/>
          <a:srcRect t="10981" r="1768" b="12054"/>
          <a:stretch/>
        </p:blipFill>
        <p:spPr>
          <a:xfrm>
            <a:off x="6594216" y="3518281"/>
            <a:ext cx="5263210" cy="3092824"/>
          </a:xfrm>
          <a:prstGeom prst="rect">
            <a:avLst/>
          </a:prstGeom>
        </p:spPr>
      </p:pic>
    </p:spTree>
    <p:extLst>
      <p:ext uri="{BB962C8B-B14F-4D97-AF65-F5344CB8AC3E}">
        <p14:creationId xmlns:p14="http://schemas.microsoft.com/office/powerpoint/2010/main" val="482097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806905F-2F9E-E312-1204-255ED038E609}"/>
              </a:ext>
            </a:extLst>
          </p:cNvPr>
          <p:cNvSpPr/>
          <p:nvPr/>
        </p:nvSpPr>
        <p:spPr>
          <a:xfrm>
            <a:off x="7665348" y="761244"/>
            <a:ext cx="3880021" cy="2041474"/>
          </a:xfrm>
          <a:prstGeom prst="rect">
            <a:avLst/>
          </a:prstGeom>
          <a:solidFill>
            <a:schemeClr val="accent3">
              <a:lumMod val="40000"/>
              <a:lumOff val="60000"/>
            </a:schemeClr>
          </a:solidFill>
          <a:ln>
            <a:solidFill>
              <a:schemeClr val="bg2">
                <a:lumMod val="50000"/>
              </a:schemeClr>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picture containing text, screenshot, software, web page&#10;&#10;Description automatically generated">
            <a:extLst>
              <a:ext uri="{FF2B5EF4-FFF2-40B4-BE49-F238E27FC236}">
                <a16:creationId xmlns:a16="http://schemas.microsoft.com/office/drawing/2014/main" id="{ED2B0D61-9B64-3F47-E526-E52EB633ED9D}"/>
              </a:ext>
            </a:extLst>
          </p:cNvPr>
          <p:cNvPicPr>
            <a:picLocks noChangeAspect="1"/>
          </p:cNvPicPr>
          <p:nvPr/>
        </p:nvPicPr>
        <p:blipFill>
          <a:blip r:embed="rId2"/>
          <a:stretch>
            <a:fillRect/>
          </a:stretch>
        </p:blipFill>
        <p:spPr>
          <a:xfrm>
            <a:off x="122118" y="304797"/>
            <a:ext cx="6899648" cy="5741915"/>
          </a:xfrm>
          <a:prstGeom prst="rect">
            <a:avLst/>
          </a:prstGeom>
        </p:spPr>
      </p:pic>
      <p:sp>
        <p:nvSpPr>
          <p:cNvPr id="6" name="TextBox 5">
            <a:extLst>
              <a:ext uri="{FF2B5EF4-FFF2-40B4-BE49-F238E27FC236}">
                <a16:creationId xmlns:a16="http://schemas.microsoft.com/office/drawing/2014/main" id="{DEB0A743-1BAA-EA0E-670A-0E19C44E0E48}"/>
              </a:ext>
            </a:extLst>
          </p:cNvPr>
          <p:cNvSpPr txBox="1"/>
          <p:nvPr/>
        </p:nvSpPr>
        <p:spPr>
          <a:xfrm>
            <a:off x="122118" y="6256706"/>
            <a:ext cx="4368689" cy="39129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https://rcmar.org/about-us/our-centers/</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Content Placeholder 4" descr="Map&#10;&#10;Description automatically generated">
            <a:hlinkClick r:id="rId4"/>
            <a:extLst>
              <a:ext uri="{FF2B5EF4-FFF2-40B4-BE49-F238E27FC236}">
                <a16:creationId xmlns:a16="http://schemas.microsoft.com/office/drawing/2014/main" id="{05ED1B4D-C273-2A3F-1263-5B3C9AAC80A1}"/>
              </a:ext>
            </a:extLst>
          </p:cNvPr>
          <p:cNvPicPr>
            <a:picLocks noGrp="1" noChangeAspect="1"/>
          </p:cNvPicPr>
          <p:nvPr>
            <p:ph idx="1"/>
          </p:nvPr>
        </p:nvPicPr>
        <p:blipFill>
          <a:blip r:embed="rId5"/>
          <a:stretch>
            <a:fillRect/>
          </a:stretch>
        </p:blipFill>
        <p:spPr>
          <a:xfrm>
            <a:off x="6577177" y="3563962"/>
            <a:ext cx="5492705" cy="2787547"/>
          </a:xfrm>
          <a:prstGeom prst="rect">
            <a:avLst/>
          </a:prstGeom>
        </p:spPr>
      </p:pic>
      <p:sp>
        <p:nvSpPr>
          <p:cNvPr id="7" name="TextBox 6">
            <a:extLst>
              <a:ext uri="{FF2B5EF4-FFF2-40B4-BE49-F238E27FC236}">
                <a16:creationId xmlns:a16="http://schemas.microsoft.com/office/drawing/2014/main" id="{C1BCD982-7170-D05E-2068-05F5FC564A6B}"/>
              </a:ext>
            </a:extLst>
          </p:cNvPr>
          <p:cNvSpPr txBox="1"/>
          <p:nvPr/>
        </p:nvSpPr>
        <p:spPr>
          <a:xfrm>
            <a:off x="7692310" y="904818"/>
            <a:ext cx="385305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424242"/>
                </a:solidFill>
                <a:latin typeface="Gill Sans MT" panose="020B0502020104020203" pitchFamily="34" charset="0"/>
              </a:rPr>
              <a:t>RCMAR CENTERS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24242"/>
              </a:solidFill>
              <a:effectLst/>
              <a:uLnTx/>
              <a:uFillTx/>
              <a:latin typeface="Gill Sans MT" panose="020B05020201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24242"/>
                </a:solidFill>
                <a:effectLst/>
                <a:uLnTx/>
                <a:uFillTx/>
                <a:latin typeface="Gill Sans MT" panose="020B0502020104020203" pitchFamily="34" charset="0"/>
              </a:rPr>
              <a:t>There are 18 funded RCMAR Centers, several of which involve multiple sites.</a:t>
            </a:r>
            <a:endParaRPr kumimoji="0" lang="en-US" sz="2200" b="0" i="0" u="none" strike="noStrike" kern="1200" cap="none" spc="0" normalizeH="0" baseline="0" noProof="0" dirty="0">
              <a:ln>
                <a:noFill/>
              </a:ln>
              <a:solidFill>
                <a:prstClr val="black"/>
              </a:solidFill>
              <a:effectLst/>
              <a:uLnTx/>
              <a:uFillTx/>
              <a:latin typeface="Gill Sans MT" panose="020B0502020104020203" pitchFamily="34" charset="0"/>
            </a:endParaRPr>
          </a:p>
        </p:txBody>
      </p:sp>
    </p:spTree>
    <p:extLst>
      <p:ext uri="{BB962C8B-B14F-4D97-AF65-F5344CB8AC3E}">
        <p14:creationId xmlns:p14="http://schemas.microsoft.com/office/powerpoint/2010/main" val="604350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CC994F4-052E-8A4C-8E51-9D6E8DB3FCB4}"/>
              </a:ext>
            </a:extLst>
          </p:cNvPr>
          <p:cNvSpPr>
            <a:spLocks noGrp="1"/>
          </p:cNvSpPr>
          <p:nvPr>
            <p:ph type="title"/>
          </p:nvPr>
        </p:nvSpPr>
        <p:spPr>
          <a:xfrm>
            <a:off x="821516" y="640263"/>
            <a:ext cx="5982055" cy="1344975"/>
          </a:xfrm>
        </p:spPr>
        <p:txBody>
          <a:bodyPr vert="horz" lIns="91440" tIns="45720" rIns="91440" bIns="45720" rtlCol="0" anchor="ctr">
            <a:normAutofit/>
          </a:bodyPr>
          <a:lstStyle/>
          <a:p>
            <a:pPr algn="ctr"/>
            <a:r>
              <a:rPr lang="en-US" sz="3400" dirty="0">
                <a:latin typeface="Gill Sans MT" panose="020B0502020104020203" pitchFamily="34" charset="0"/>
              </a:rPr>
              <a:t>Benefits to Engaging Older Adults in Research</a:t>
            </a:r>
          </a:p>
        </p:txBody>
      </p:sp>
      <p:sp>
        <p:nvSpPr>
          <p:cNvPr id="6" name="TextBox 5">
            <a:extLst>
              <a:ext uri="{FF2B5EF4-FFF2-40B4-BE49-F238E27FC236}">
                <a16:creationId xmlns:a16="http://schemas.microsoft.com/office/drawing/2014/main" id="{39FBEAAB-FF1C-E649-998D-B0DF7AAA1E78}"/>
              </a:ext>
            </a:extLst>
          </p:cNvPr>
          <p:cNvSpPr txBox="1"/>
          <p:nvPr/>
        </p:nvSpPr>
        <p:spPr>
          <a:xfrm>
            <a:off x="586154" y="2121762"/>
            <a:ext cx="6365107" cy="4095975"/>
          </a:xfrm>
          <a:prstGeom prst="rect">
            <a:avLst/>
          </a:prstGeom>
        </p:spPr>
        <p:txBody>
          <a:bodyPr vert="horz" lIns="91440" tIns="45720" rIns="91440" bIns="45720" rtlCol="0">
            <a:normAutofit fontScale="92500" lnSpcReduction="20000"/>
          </a:bodyPr>
          <a:lstStyle/>
          <a:p>
            <a:pPr marL="457200" marR="0" lvl="0" indent="-457200" algn="l" defTabSz="914400" rtl="0" eaLnBrk="1" fontAlgn="auto" latinLnBrk="0" hangingPunct="1">
              <a:lnSpc>
                <a:spcPct val="90000"/>
              </a:lnSpc>
              <a:spcBef>
                <a:spcPts val="0"/>
              </a:spcBef>
              <a:spcAft>
                <a:spcPts val="600"/>
              </a:spcAft>
              <a:buClrTx/>
              <a:buSzTx/>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Gill Sans MT" panose="020B0502020104020203" pitchFamily="34" charset="0"/>
              </a:rPr>
              <a:t>Leads to meaningful/relevant research topics and programming</a:t>
            </a:r>
          </a:p>
          <a:p>
            <a:pPr marL="1143000" marR="0" lvl="2" indent="-4572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Gill Sans MT" panose="020B0502020104020203" pitchFamily="34" charset="0"/>
              </a:rPr>
              <a:t>Party Line for loneliness/isolation</a:t>
            </a:r>
          </a:p>
          <a:p>
            <a:pPr marL="1143000" marR="0" lvl="2" indent="-4572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Gill Sans MT" panose="020B0502020104020203" pitchFamily="34" charset="0"/>
              </a:rPr>
              <a:t>Critical Crossroads for social determinants of health </a:t>
            </a:r>
          </a:p>
          <a:p>
            <a:pPr marL="1143000" marR="0" lvl="2" indent="-4572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Gill Sans MT" panose="020B0502020104020203" pitchFamily="34" charset="0"/>
              </a:rPr>
              <a:t>Lunch &amp; Learn topics </a:t>
            </a:r>
          </a:p>
          <a:p>
            <a:pPr marL="1143000" marR="0" lvl="2" indent="-4572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Gill Sans MT" panose="020B0502020104020203" pitchFamily="34" charset="0"/>
              </a:rPr>
              <a:t>Consultancy program (contribute to planning and dissemination of results)</a:t>
            </a:r>
            <a:br>
              <a:rPr kumimoji="0" lang="en-US" sz="2600" b="0" i="0" u="none" strike="noStrike" kern="1200" cap="none" spc="0" normalizeH="0" baseline="0" noProof="0" dirty="0">
                <a:ln>
                  <a:noFill/>
                </a:ln>
                <a:solidFill>
                  <a:prstClr val="black"/>
                </a:solidFill>
                <a:effectLst/>
                <a:uLnTx/>
                <a:uFillTx/>
                <a:latin typeface="Gill Sans MT" panose="020B0502020104020203" pitchFamily="34" charset="0"/>
              </a:rPr>
            </a:br>
            <a:endParaRPr kumimoji="0" lang="en-US" sz="2600" b="0" i="0" u="none" strike="noStrike" kern="1200" cap="none" spc="0" normalizeH="0" baseline="0" noProof="0" dirty="0">
              <a:ln>
                <a:noFill/>
              </a:ln>
              <a:solidFill>
                <a:prstClr val="black"/>
              </a:solidFill>
              <a:effectLst/>
              <a:uLnTx/>
              <a:uFillTx/>
              <a:latin typeface="Gill Sans MT" panose="020B0502020104020203" pitchFamily="34" charset="0"/>
            </a:endParaRPr>
          </a:p>
          <a:p>
            <a:pPr marL="457200" marR="0" lvl="0" indent="-457200" algn="l" defTabSz="914400" rtl="0" eaLnBrk="1" fontAlgn="auto" latinLnBrk="0" hangingPunct="1">
              <a:lnSpc>
                <a:spcPct val="90000"/>
              </a:lnSpc>
              <a:spcBef>
                <a:spcPts val="0"/>
              </a:spcBef>
              <a:spcAft>
                <a:spcPts val="600"/>
              </a:spcAft>
              <a:buClrTx/>
              <a:buSzTx/>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Gill Sans MT" panose="020B0502020104020203" pitchFamily="34" charset="0"/>
              </a:rPr>
              <a:t>Can support overcoming challenges/issues of recruitment</a:t>
            </a:r>
          </a:p>
          <a:p>
            <a:pPr marL="1147763" marR="0" lvl="2" indent="-452438"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Gill Sans MT" panose="020B0502020104020203" pitchFamily="34" charset="0"/>
              </a:rPr>
              <a:t>The WALLET study</a:t>
            </a: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rPr>
              <a:t> </a:t>
            </a:r>
            <a:b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rPr>
            </a:br>
            <a:endPar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ndParaRPr>
          </a:p>
          <a:p>
            <a:pPr marL="457200" marR="0" lvl="0" indent="-457200" algn="l" defTabSz="914400" rtl="0" eaLnBrk="1" fontAlgn="auto" latinLnBrk="0" hangingPunct="1">
              <a:lnSpc>
                <a:spcPct val="90000"/>
              </a:lnSpc>
              <a:spcBef>
                <a:spcPts val="0"/>
              </a:spcBef>
              <a:spcAft>
                <a:spcPts val="600"/>
              </a:spcAft>
              <a:buClrTx/>
              <a:buSzTx/>
              <a:buFont typeface="+mj-lt"/>
              <a:buAutoNum type="arabicPeriod"/>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Text&#10;&#10;Description automatically generated">
            <a:extLst>
              <a:ext uri="{FF2B5EF4-FFF2-40B4-BE49-F238E27FC236}">
                <a16:creationId xmlns:a16="http://schemas.microsoft.com/office/drawing/2014/main" id="{9B381B2F-5BC3-5642-DCD5-126149A15C8D}"/>
              </a:ext>
            </a:extLst>
          </p:cNvPr>
          <p:cNvPicPr>
            <a:picLocks noChangeAspect="1"/>
          </p:cNvPicPr>
          <p:nvPr/>
        </p:nvPicPr>
        <p:blipFill>
          <a:blip r:embed="rId2"/>
          <a:stretch>
            <a:fillRect/>
          </a:stretch>
        </p:blipFill>
        <p:spPr>
          <a:xfrm>
            <a:off x="7812708" y="282742"/>
            <a:ext cx="4042409" cy="942133"/>
          </a:xfrm>
          <a:prstGeom prst="rect">
            <a:avLst/>
          </a:prstGeom>
        </p:spPr>
      </p:pic>
      <p:pic>
        <p:nvPicPr>
          <p:cNvPr id="4" name="Picture 2" descr="Picture 2">
            <a:extLst>
              <a:ext uri="{FF2B5EF4-FFF2-40B4-BE49-F238E27FC236}">
                <a16:creationId xmlns:a16="http://schemas.microsoft.com/office/drawing/2014/main" id="{306A5A2D-BF6E-F94B-A6F7-A3D392F615DA}"/>
              </a:ext>
            </a:extLst>
          </p:cNvPr>
          <p:cNvPicPr>
            <a:picLocks noGrp="1" noChangeAspect="1"/>
          </p:cNvPicPr>
          <p:nvPr>
            <p:ph idx="1"/>
          </p:nvPr>
        </p:nvPicPr>
        <p:blipFill rotWithShape="1">
          <a:blip r:embed="rId3"/>
          <a:srcRect r="1" b="1"/>
          <a:stretch/>
        </p:blipFill>
        <p:spPr>
          <a:xfrm>
            <a:off x="9046186" y="1334036"/>
            <a:ext cx="1575451" cy="1575451"/>
          </a:xfrm>
          <a:prstGeom prst="rect">
            <a:avLst/>
          </a:prstGeom>
        </p:spPr>
      </p:pic>
      <p:pic>
        <p:nvPicPr>
          <p:cNvPr id="7" name="Picture 6" descr="A group of people in a room&#10;&#10;Description automatically generated with medium confidence">
            <a:extLst>
              <a:ext uri="{FF2B5EF4-FFF2-40B4-BE49-F238E27FC236}">
                <a16:creationId xmlns:a16="http://schemas.microsoft.com/office/drawing/2014/main" id="{6A1A70C4-7428-9311-9D9A-68CC3640AEDC}"/>
              </a:ext>
            </a:extLst>
          </p:cNvPr>
          <p:cNvPicPr>
            <a:picLocks noChangeAspect="1"/>
          </p:cNvPicPr>
          <p:nvPr/>
        </p:nvPicPr>
        <p:blipFill rotWithShape="1">
          <a:blip r:embed="rId4"/>
          <a:srcRect t="18313"/>
          <a:stretch/>
        </p:blipFill>
        <p:spPr>
          <a:xfrm>
            <a:off x="7049131" y="3657600"/>
            <a:ext cx="4992481" cy="3058662"/>
          </a:xfrm>
          <a:prstGeom prst="rect">
            <a:avLst/>
          </a:prstGeom>
        </p:spPr>
      </p:pic>
    </p:spTree>
    <p:extLst>
      <p:ext uri="{BB962C8B-B14F-4D97-AF65-F5344CB8AC3E}">
        <p14:creationId xmlns:p14="http://schemas.microsoft.com/office/powerpoint/2010/main" val="4256928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A05355-F22F-723B-C9A7-73262CEF6BE4}"/>
              </a:ext>
            </a:extLst>
          </p:cNvPr>
          <p:cNvSpPr>
            <a:spLocks noGrp="1"/>
          </p:cNvSpPr>
          <p:nvPr>
            <p:ph type="title"/>
          </p:nvPr>
        </p:nvSpPr>
        <p:spPr>
          <a:xfrm>
            <a:off x="293915" y="278498"/>
            <a:ext cx="8948057" cy="587593"/>
          </a:xfrm>
        </p:spPr>
        <p:txBody>
          <a:bodyPr>
            <a:normAutofit/>
          </a:bodyPr>
          <a:lstStyle/>
          <a:p>
            <a:r>
              <a:rPr lang="en-US" sz="2400" dirty="0">
                <a:latin typeface="Gill Sans MT" panose="020B0502020104020203" pitchFamily="34" charset="0"/>
              </a:rPr>
              <a:t>Links to More Information</a:t>
            </a:r>
          </a:p>
        </p:txBody>
      </p:sp>
      <p:graphicFrame>
        <p:nvGraphicFramePr>
          <p:cNvPr id="5" name="Content Placeholder 2">
            <a:extLst>
              <a:ext uri="{FF2B5EF4-FFF2-40B4-BE49-F238E27FC236}">
                <a16:creationId xmlns:a16="http://schemas.microsoft.com/office/drawing/2014/main" id="{2ACB4D3E-32CA-3AEE-FBDA-1D2B80B315C6}"/>
              </a:ext>
            </a:extLst>
          </p:cNvPr>
          <p:cNvGraphicFramePr>
            <a:graphicFrameLocks noGrp="1"/>
          </p:cNvGraphicFramePr>
          <p:nvPr>
            <p:ph idx="1"/>
            <p:extLst>
              <p:ext uri="{D42A27DB-BD31-4B8C-83A1-F6EECF244321}">
                <p14:modId xmlns:p14="http://schemas.microsoft.com/office/powerpoint/2010/main" val="3005699476"/>
              </p:ext>
            </p:extLst>
          </p:nvPr>
        </p:nvGraphicFramePr>
        <p:xfrm>
          <a:off x="293915" y="1144588"/>
          <a:ext cx="11702142" cy="5626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8880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DE92DAD-C865-ABC9-0779-BD98113DC9DC}"/>
              </a:ext>
            </a:extLst>
          </p:cNvPr>
          <p:cNvSpPr>
            <a:spLocks noGrp="1"/>
          </p:cNvSpPr>
          <p:nvPr>
            <p:ph type="title"/>
          </p:nvPr>
        </p:nvSpPr>
        <p:spPr>
          <a:xfrm>
            <a:off x="261257" y="179387"/>
            <a:ext cx="11756571" cy="1325563"/>
          </a:xfrm>
        </p:spPr>
        <p:txBody>
          <a:bodyPr/>
          <a:lstStyle/>
          <a:p>
            <a:pPr algn="ctr"/>
            <a:r>
              <a:rPr lang="en-US" dirty="0"/>
              <a:t>Contact Us!</a:t>
            </a:r>
          </a:p>
        </p:txBody>
      </p:sp>
      <p:sp>
        <p:nvSpPr>
          <p:cNvPr id="11" name="Content Placeholder 2">
            <a:extLst>
              <a:ext uri="{FF2B5EF4-FFF2-40B4-BE49-F238E27FC236}">
                <a16:creationId xmlns:a16="http://schemas.microsoft.com/office/drawing/2014/main" id="{72E9FFBB-FF35-0471-091F-EB81F834BDD8}"/>
              </a:ext>
            </a:extLst>
          </p:cNvPr>
          <p:cNvSpPr>
            <a:spLocks noGrp="1"/>
          </p:cNvSpPr>
          <p:nvPr>
            <p:ph idx="1"/>
          </p:nvPr>
        </p:nvSpPr>
        <p:spPr>
          <a:xfrm>
            <a:off x="4386942" y="1681530"/>
            <a:ext cx="3505200" cy="4351338"/>
          </a:xfrm>
        </p:spPr>
        <p:txBody>
          <a:bodyPr/>
          <a:lstStyle/>
          <a:p>
            <a:pPr marL="0" indent="0" algn="ctr">
              <a:buNone/>
            </a:pPr>
            <a:r>
              <a:rPr lang="en-US" dirty="0"/>
              <a:t>Vanessa Rorai</a:t>
            </a:r>
          </a:p>
          <a:p>
            <a:pPr marL="0" indent="0" algn="ctr">
              <a:buNone/>
            </a:pPr>
            <a:br>
              <a:rPr lang="en-US" dirty="0"/>
            </a:br>
            <a:r>
              <a:rPr lang="en-US" dirty="0"/>
              <a:t>Institute of Gerontology, Wayne State University, Detroit MI </a:t>
            </a:r>
            <a:br>
              <a:rPr lang="en-US" dirty="0"/>
            </a:br>
            <a:endParaRPr lang="en-US" dirty="0"/>
          </a:p>
          <a:p>
            <a:pPr marL="0" indent="0" algn="ctr">
              <a:buNone/>
            </a:pPr>
            <a:r>
              <a:rPr lang="en-US" dirty="0">
                <a:hlinkClick r:id="rId3"/>
              </a:rPr>
              <a:t>vrorai@wayne.edu</a:t>
            </a:r>
            <a:br>
              <a:rPr lang="en-US" dirty="0"/>
            </a:br>
            <a:r>
              <a:rPr lang="en-US" dirty="0"/>
              <a:t>313-664-2604</a:t>
            </a:r>
          </a:p>
        </p:txBody>
      </p:sp>
      <p:sp>
        <p:nvSpPr>
          <p:cNvPr id="13" name="Content Placeholder 2">
            <a:extLst>
              <a:ext uri="{FF2B5EF4-FFF2-40B4-BE49-F238E27FC236}">
                <a16:creationId xmlns:a16="http://schemas.microsoft.com/office/drawing/2014/main" id="{1E372A0D-4949-035F-33C4-1BDA678626C6}"/>
              </a:ext>
            </a:extLst>
          </p:cNvPr>
          <p:cNvSpPr txBox="1">
            <a:spLocks/>
          </p:cNvSpPr>
          <p:nvPr/>
        </p:nvSpPr>
        <p:spPr>
          <a:xfrm>
            <a:off x="261257" y="1697546"/>
            <a:ext cx="3505200" cy="43513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Dr. Tam Perry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School of Social Work</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Institute of Gerontology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Wayne State University, Detroit MI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teperry@wayne.edu</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Content Placeholder 2">
            <a:extLst>
              <a:ext uri="{FF2B5EF4-FFF2-40B4-BE49-F238E27FC236}">
                <a16:creationId xmlns:a16="http://schemas.microsoft.com/office/drawing/2014/main" id="{7C25887C-0177-DF0B-5DB7-A0770B4162E7}"/>
              </a:ext>
            </a:extLst>
          </p:cNvPr>
          <p:cNvSpPr txBox="1">
            <a:spLocks/>
          </p:cNvSpPr>
          <p:nvPr/>
        </p:nvSpPr>
        <p:spPr>
          <a:xfrm>
            <a:off x="8435525" y="1681530"/>
            <a:ext cx="35052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HBEC Office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Institute of Gerontology, Wayne State University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87 E. Ferry St., Detroit MI 48202</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313-664-2616</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151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2063932"/>
            <a:ext cx="9144000" cy="1771651"/>
          </a:xfrm>
        </p:spPr>
        <p:txBody>
          <a:bodyPr/>
          <a:lstStyle/>
          <a:p>
            <a:r>
              <a:rPr lang="en-US" dirty="0"/>
              <a:t>Building a Community-Academic Partnership: Michigan Cancer HealthLink and the Cancer Action Councils  </a:t>
            </a:r>
          </a:p>
        </p:txBody>
      </p:sp>
      <p:sp>
        <p:nvSpPr>
          <p:cNvPr id="5" name="Subtitle 4"/>
          <p:cNvSpPr>
            <a:spLocks noGrp="1"/>
          </p:cNvSpPr>
          <p:nvPr>
            <p:ph type="subTitle" idx="1"/>
          </p:nvPr>
        </p:nvSpPr>
        <p:spPr>
          <a:xfrm>
            <a:off x="2956561" y="4548050"/>
            <a:ext cx="6400800" cy="1752600"/>
          </a:xfrm>
        </p:spPr>
        <p:txBody>
          <a:bodyPr/>
          <a:lstStyle/>
          <a:p>
            <a:r>
              <a:rPr lang="en-US" dirty="0">
                <a:solidFill>
                  <a:schemeClr val="tx1"/>
                </a:solidFill>
              </a:rPr>
              <a:t>Brittany Dowe, MPH and </a:t>
            </a:r>
          </a:p>
          <a:p>
            <a:r>
              <a:rPr lang="en-US" dirty="0">
                <a:solidFill>
                  <a:schemeClr val="tx1"/>
                </a:solidFill>
              </a:rPr>
              <a:t>Voncile Brown-Miller</a:t>
            </a:r>
          </a:p>
        </p:txBody>
      </p:sp>
    </p:spTree>
    <p:extLst>
      <p:ext uri="{BB962C8B-B14F-4D97-AF65-F5344CB8AC3E}">
        <p14:creationId xmlns:p14="http://schemas.microsoft.com/office/powerpoint/2010/main" val="1648810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a:solidFill>
                  <a:schemeClr val="tx1"/>
                </a:solidFill>
              </a:rPr>
              <a:t>Introduction to Karmanos Cancer Institute and Office of Cancer Health Equity and Community Engagement (OCHECE) </a:t>
            </a:r>
          </a:p>
          <a:p>
            <a:r>
              <a:rPr lang="en-US" sz="2800" dirty="0">
                <a:solidFill>
                  <a:schemeClr val="tx1"/>
                </a:solidFill>
              </a:rPr>
              <a:t>HealthLink background </a:t>
            </a:r>
          </a:p>
          <a:p>
            <a:r>
              <a:rPr lang="en-US" sz="2800" dirty="0">
                <a:solidFill>
                  <a:schemeClr val="tx1"/>
                </a:solidFill>
              </a:rPr>
              <a:t>Cancer Action Councils Structure and Achievements </a:t>
            </a:r>
          </a:p>
          <a:p>
            <a:r>
              <a:rPr lang="en-US" sz="2800" dirty="0">
                <a:solidFill>
                  <a:schemeClr val="tx1"/>
                </a:solidFill>
              </a:rPr>
              <a:t>Cancer Action Council Partnership Evaluation </a:t>
            </a:r>
          </a:p>
        </p:txBody>
      </p:sp>
      <p:sp>
        <p:nvSpPr>
          <p:cNvPr id="3" name="Text Placeholder 2"/>
          <p:cNvSpPr>
            <a:spLocks noGrp="1"/>
          </p:cNvSpPr>
          <p:nvPr>
            <p:ph type="body" sz="quarter" idx="13"/>
          </p:nvPr>
        </p:nvSpPr>
        <p:spPr/>
        <p:txBody>
          <a:bodyPr/>
          <a:lstStyle/>
          <a:p>
            <a:r>
              <a:rPr lang="en-US" dirty="0"/>
              <a:t>Agenda</a:t>
            </a:r>
          </a:p>
        </p:txBody>
      </p:sp>
    </p:spTree>
    <p:extLst>
      <p:ext uri="{BB962C8B-B14F-4D97-AF65-F5344CB8AC3E}">
        <p14:creationId xmlns:p14="http://schemas.microsoft.com/office/powerpoint/2010/main" val="774327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wearing a leopard print scarf&#10;&#10;Description automatically generated with low confidence">
            <a:extLst>
              <a:ext uri="{FF2B5EF4-FFF2-40B4-BE49-F238E27FC236}">
                <a16:creationId xmlns:a16="http://schemas.microsoft.com/office/drawing/2014/main" id="{98F57EDC-3B6F-F9A3-39CD-1BD2B7172786}"/>
              </a:ext>
            </a:extLst>
          </p:cNvPr>
          <p:cNvPicPr>
            <a:picLocks noChangeAspect="1"/>
          </p:cNvPicPr>
          <p:nvPr/>
        </p:nvPicPr>
        <p:blipFill rotWithShape="1">
          <a:blip r:embed="rId2"/>
          <a:srcRect r="5" b="5"/>
          <a:stretch/>
        </p:blipFill>
        <p:spPr>
          <a:xfrm>
            <a:off x="9116037" y="1978548"/>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3" name="Picture 2" descr="Erin McGaffigan, PhD, MSW, MS ">
            <a:extLst>
              <a:ext uri="{FF2B5EF4-FFF2-40B4-BE49-F238E27FC236}">
                <a16:creationId xmlns:a16="http://schemas.microsoft.com/office/drawing/2014/main" id="{3D8F26C2-F936-D3DC-A94C-E18FB0568D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 b="6"/>
          <a:stretch/>
        </p:blipFill>
        <p:spPr bwMode="auto">
          <a:xfrm>
            <a:off x="456060" y="1978548"/>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577346D-1082-F7BA-FAF9-3DB8D0516E3B}"/>
              </a:ext>
            </a:extLst>
          </p:cNvPr>
          <p:cNvPicPr>
            <a:picLocks noChangeAspect="1"/>
          </p:cNvPicPr>
          <p:nvPr/>
        </p:nvPicPr>
        <p:blipFill rotWithShape="1">
          <a:blip r:embed="rId4"/>
          <a:srcRect l="311" r="1550" b="-3"/>
          <a:stretch/>
        </p:blipFill>
        <p:spPr>
          <a:xfrm>
            <a:off x="3230204" y="1978548"/>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6" name="Picture 5" descr="A person wearing glasses and smiling&#10;&#10;Description automatically generated with low confidence">
            <a:extLst>
              <a:ext uri="{FF2B5EF4-FFF2-40B4-BE49-F238E27FC236}">
                <a16:creationId xmlns:a16="http://schemas.microsoft.com/office/drawing/2014/main" id="{AF1AA436-AF5E-D393-AEA6-60D9EE70D574}"/>
              </a:ext>
            </a:extLst>
          </p:cNvPr>
          <p:cNvPicPr>
            <a:picLocks noChangeAspect="1"/>
          </p:cNvPicPr>
          <p:nvPr/>
        </p:nvPicPr>
        <p:blipFill rotWithShape="1">
          <a:blip r:embed="rId5"/>
          <a:srcRect r="-8" b="-8"/>
          <a:stretch/>
        </p:blipFill>
        <p:spPr>
          <a:xfrm>
            <a:off x="6096000" y="1978548"/>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2" name="Slide Number Placeholder 1">
            <a:extLst>
              <a:ext uri="{FF2B5EF4-FFF2-40B4-BE49-F238E27FC236}">
                <a16:creationId xmlns:a16="http://schemas.microsoft.com/office/drawing/2014/main" id="{3AB72BDD-0581-5CEC-DAFE-DD4B54D21F03}"/>
              </a:ext>
            </a:extLst>
          </p:cNvPr>
          <p:cNvSpPr>
            <a:spLocks noGrp="1"/>
          </p:cNvSpPr>
          <p:nvPr>
            <p:ph type="sldNum" sz="quarter" idx="12"/>
          </p:nvPr>
        </p:nvSpPr>
        <p:spPr>
          <a:xfrm>
            <a:off x="8610600" y="6356350"/>
            <a:ext cx="2743200" cy="365125"/>
          </a:xfrm>
        </p:spPr>
        <p:txBody>
          <a:bodyPr>
            <a:normAutofit/>
          </a:bodyPr>
          <a:lstStyle/>
          <a:p>
            <a:pPr>
              <a:spcAft>
                <a:spcPts val="600"/>
              </a:spcAft>
            </a:pPr>
            <a:fld id="{D57F1E4F-1CFF-5643-939E-217C01CDF565}" type="slidenum">
              <a:rPr lang="en-US" smtClean="0"/>
              <a:pPr>
                <a:spcAft>
                  <a:spcPts val="600"/>
                </a:spcAft>
              </a:pPr>
              <a:t>2</a:t>
            </a:fld>
            <a:endParaRPr lang="en-US"/>
          </a:p>
        </p:txBody>
      </p:sp>
      <p:sp>
        <p:nvSpPr>
          <p:cNvPr id="7" name="TextBox 6">
            <a:extLst>
              <a:ext uri="{FF2B5EF4-FFF2-40B4-BE49-F238E27FC236}">
                <a16:creationId xmlns:a16="http://schemas.microsoft.com/office/drawing/2014/main" id="{00559296-63C6-4180-D3A3-A983FEC59ED6}"/>
              </a:ext>
            </a:extLst>
          </p:cNvPr>
          <p:cNvSpPr txBox="1"/>
          <p:nvPr/>
        </p:nvSpPr>
        <p:spPr>
          <a:xfrm>
            <a:off x="456061" y="4413207"/>
            <a:ext cx="2774143" cy="923330"/>
          </a:xfrm>
          <a:prstGeom prst="rect">
            <a:avLst/>
          </a:prstGeom>
          <a:noFill/>
        </p:spPr>
        <p:txBody>
          <a:bodyPr wrap="square" rtlCol="0">
            <a:spAutoFit/>
          </a:bodyPr>
          <a:lstStyle/>
          <a:p>
            <a:endParaRPr lang="en-US" dirty="0"/>
          </a:p>
          <a:p>
            <a:r>
              <a:rPr lang="en-US" dirty="0"/>
              <a:t>Erin McGaffigan, PhD</a:t>
            </a:r>
          </a:p>
          <a:p>
            <a:r>
              <a:rPr lang="en-US" dirty="0"/>
              <a:t>Principal, Collective Insight</a:t>
            </a:r>
          </a:p>
        </p:txBody>
      </p:sp>
      <p:sp>
        <p:nvSpPr>
          <p:cNvPr id="8" name="TextBox 7">
            <a:extLst>
              <a:ext uri="{FF2B5EF4-FFF2-40B4-BE49-F238E27FC236}">
                <a16:creationId xmlns:a16="http://schemas.microsoft.com/office/drawing/2014/main" id="{0D2E0B67-8B59-7598-B979-B5B9510AB8A6}"/>
              </a:ext>
            </a:extLst>
          </p:cNvPr>
          <p:cNvSpPr txBox="1"/>
          <p:nvPr/>
        </p:nvSpPr>
        <p:spPr>
          <a:xfrm>
            <a:off x="3328590" y="4652271"/>
            <a:ext cx="2541364" cy="1200329"/>
          </a:xfrm>
          <a:prstGeom prst="rect">
            <a:avLst/>
          </a:prstGeom>
          <a:noFill/>
        </p:spPr>
        <p:txBody>
          <a:bodyPr wrap="square" rtlCol="0">
            <a:spAutoFit/>
          </a:bodyPr>
          <a:lstStyle/>
          <a:p>
            <a:r>
              <a:rPr lang="en-US" dirty="0"/>
              <a:t>Vanessa Rorai Community Outreach Specialist, Healthier Black Elders Center</a:t>
            </a:r>
          </a:p>
        </p:txBody>
      </p:sp>
      <p:sp>
        <p:nvSpPr>
          <p:cNvPr id="9" name="TextBox 8">
            <a:extLst>
              <a:ext uri="{FF2B5EF4-FFF2-40B4-BE49-F238E27FC236}">
                <a16:creationId xmlns:a16="http://schemas.microsoft.com/office/drawing/2014/main" id="{F59FF521-6AD0-59C1-23BB-E539018C23F1}"/>
              </a:ext>
            </a:extLst>
          </p:cNvPr>
          <p:cNvSpPr txBox="1"/>
          <p:nvPr/>
        </p:nvSpPr>
        <p:spPr>
          <a:xfrm>
            <a:off x="9116037" y="4741717"/>
            <a:ext cx="2538121" cy="1477328"/>
          </a:xfrm>
          <a:prstGeom prst="rect">
            <a:avLst/>
          </a:prstGeom>
          <a:noFill/>
        </p:spPr>
        <p:txBody>
          <a:bodyPr wrap="square" rtlCol="0">
            <a:spAutoFit/>
          </a:bodyPr>
          <a:lstStyle/>
          <a:p>
            <a:r>
              <a:rPr lang="en-US" dirty="0"/>
              <a:t>Voncile Brown-Miller Manager of Community Engagement, OCHECE at </a:t>
            </a:r>
            <a:r>
              <a:rPr lang="en-US" dirty="0" err="1"/>
              <a:t>Karmanos</a:t>
            </a:r>
            <a:r>
              <a:rPr lang="en-US" dirty="0"/>
              <a:t> Cancer Institute </a:t>
            </a:r>
          </a:p>
        </p:txBody>
      </p:sp>
      <p:sp>
        <p:nvSpPr>
          <p:cNvPr id="10" name="TextBox 9">
            <a:extLst>
              <a:ext uri="{FF2B5EF4-FFF2-40B4-BE49-F238E27FC236}">
                <a16:creationId xmlns:a16="http://schemas.microsoft.com/office/drawing/2014/main" id="{15373D4B-51F4-FCB3-B4A0-A845597B1B0A}"/>
              </a:ext>
            </a:extLst>
          </p:cNvPr>
          <p:cNvSpPr txBox="1"/>
          <p:nvPr/>
        </p:nvSpPr>
        <p:spPr>
          <a:xfrm>
            <a:off x="6023129" y="4652271"/>
            <a:ext cx="2786558" cy="1754326"/>
          </a:xfrm>
          <a:prstGeom prst="rect">
            <a:avLst/>
          </a:prstGeom>
          <a:noFill/>
        </p:spPr>
        <p:txBody>
          <a:bodyPr wrap="square" rtlCol="0">
            <a:spAutoFit/>
          </a:bodyPr>
          <a:lstStyle/>
          <a:p>
            <a:r>
              <a:rPr lang="en-US" dirty="0"/>
              <a:t>Brittany Dowe, MPH Director of the Office of Cancer Health Equity and Community Engagement (OCHECE) at </a:t>
            </a:r>
            <a:r>
              <a:rPr lang="en-US" dirty="0" err="1"/>
              <a:t>Karmanos</a:t>
            </a:r>
            <a:r>
              <a:rPr lang="en-US" dirty="0"/>
              <a:t> Cancer Institute </a:t>
            </a:r>
          </a:p>
        </p:txBody>
      </p:sp>
      <p:sp>
        <p:nvSpPr>
          <p:cNvPr id="11" name="TextBox 10">
            <a:extLst>
              <a:ext uri="{FF2B5EF4-FFF2-40B4-BE49-F238E27FC236}">
                <a16:creationId xmlns:a16="http://schemas.microsoft.com/office/drawing/2014/main" id="{4F8BDC7A-FB3B-466F-433D-B3A0CB29B0FD}"/>
              </a:ext>
            </a:extLst>
          </p:cNvPr>
          <p:cNvSpPr txBox="1"/>
          <p:nvPr/>
        </p:nvSpPr>
        <p:spPr>
          <a:xfrm>
            <a:off x="456060" y="781050"/>
            <a:ext cx="11319379" cy="646331"/>
          </a:xfrm>
          <a:prstGeom prst="rect">
            <a:avLst/>
          </a:prstGeom>
          <a:solidFill>
            <a:schemeClr val="accent1"/>
          </a:solidFill>
        </p:spPr>
        <p:txBody>
          <a:bodyPr wrap="square" rtlCol="0">
            <a:spAutoFit/>
          </a:bodyPr>
          <a:lstStyle/>
          <a:p>
            <a:r>
              <a:rPr lang="en-US" sz="3600" dirty="0">
                <a:solidFill>
                  <a:schemeClr val="bg1"/>
                </a:solidFill>
                <a:latin typeface="+mj-lt"/>
              </a:rPr>
              <a:t>Today’s Speakers</a:t>
            </a:r>
          </a:p>
        </p:txBody>
      </p:sp>
    </p:spTree>
    <p:extLst>
      <p:ext uri="{BB962C8B-B14F-4D97-AF65-F5344CB8AC3E}">
        <p14:creationId xmlns:p14="http://schemas.microsoft.com/office/powerpoint/2010/main" val="1601210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1">
            <a:extLst>
              <a:ext uri="{FF2B5EF4-FFF2-40B4-BE49-F238E27FC236}">
                <a16:creationId xmlns:a16="http://schemas.microsoft.com/office/drawing/2014/main" id="{95B508E3-9C7A-4C64-A6F2-8389521D7361}"/>
              </a:ext>
            </a:extLst>
          </p:cNvPr>
          <p:cNvSpPr>
            <a:spLocks noGrp="1"/>
          </p:cNvSpPr>
          <p:nvPr>
            <p:ph idx="1"/>
          </p:nvPr>
        </p:nvSpPr>
        <p:spPr>
          <a:xfrm>
            <a:off x="1828800" y="1371600"/>
            <a:ext cx="5791200" cy="4527550"/>
          </a:xfrm>
        </p:spPr>
        <p:txBody>
          <a:bodyPr/>
          <a:lstStyle/>
          <a:p>
            <a:pPr>
              <a:defRPr/>
            </a:pPr>
            <a:r>
              <a:rPr lang="en-US" altLang="en-US" sz="2800" dirty="0">
                <a:solidFill>
                  <a:schemeClr val="tx1"/>
                </a:solidFill>
              </a:rPr>
              <a:t>KCI is a National Cancer Institute (NCI)-designated </a:t>
            </a:r>
            <a:r>
              <a:rPr lang="en-US" altLang="en-US" sz="2800" u="sng" dirty="0">
                <a:solidFill>
                  <a:schemeClr val="tx1"/>
                </a:solidFill>
              </a:rPr>
              <a:t>comprehensive </a:t>
            </a:r>
            <a:r>
              <a:rPr lang="en-US" altLang="en-US" sz="2800" dirty="0">
                <a:solidFill>
                  <a:schemeClr val="tx1"/>
                </a:solidFill>
              </a:rPr>
              <a:t>cancer center</a:t>
            </a:r>
          </a:p>
          <a:p>
            <a:pPr lvl="1">
              <a:defRPr/>
            </a:pPr>
            <a:r>
              <a:rPr lang="en-US" altLang="en-US" sz="2200" dirty="0">
                <a:solidFill>
                  <a:schemeClr val="tx1"/>
                </a:solidFill>
              </a:rPr>
              <a:t>Only 53 in the country</a:t>
            </a:r>
          </a:p>
          <a:p>
            <a:pPr lvl="1">
              <a:defRPr/>
            </a:pPr>
            <a:r>
              <a:rPr lang="en-US" altLang="en-US" sz="2200" dirty="0">
                <a:solidFill>
                  <a:schemeClr val="tx1"/>
                </a:solidFill>
              </a:rPr>
              <a:t>Demonstrate scientific leadership, in basic, clinical, and/or population science </a:t>
            </a:r>
          </a:p>
          <a:p>
            <a:pPr>
              <a:defRPr/>
            </a:pPr>
            <a:r>
              <a:rPr lang="en-US" altLang="en-US" sz="2600" dirty="0">
                <a:solidFill>
                  <a:schemeClr val="tx1"/>
                </a:solidFill>
              </a:rPr>
              <a:t>Funded by NCI Cancer Center Support Grant (CCSG) through WSU and reviewed every 5 years</a:t>
            </a:r>
          </a:p>
          <a:p>
            <a:pPr marL="457200" lvl="1" indent="0">
              <a:buNone/>
              <a:defRPr/>
            </a:pPr>
            <a:endParaRPr lang="en-US" altLang="en-US" dirty="0"/>
          </a:p>
        </p:txBody>
      </p:sp>
      <p:sp>
        <p:nvSpPr>
          <p:cNvPr id="5123" name="Title 2">
            <a:extLst>
              <a:ext uri="{FF2B5EF4-FFF2-40B4-BE49-F238E27FC236}">
                <a16:creationId xmlns:a16="http://schemas.microsoft.com/office/drawing/2014/main" id="{1003DC45-1231-4525-99BB-42907F49293A}"/>
              </a:ext>
            </a:extLst>
          </p:cNvPr>
          <p:cNvSpPr>
            <a:spLocks noGrp="1"/>
          </p:cNvSpPr>
          <p:nvPr>
            <p:ph type="title"/>
          </p:nvPr>
        </p:nvSpPr>
        <p:spPr bwMode="auto">
          <a:xfrm>
            <a:off x="1600200" y="152400"/>
            <a:ext cx="8382000" cy="1054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err="1"/>
              <a:t>Karmanos</a:t>
            </a:r>
            <a:r>
              <a:rPr lang="en-US" altLang="en-US" sz="3600"/>
              <a:t> Cancer Institute (KCI)</a:t>
            </a:r>
          </a:p>
        </p:txBody>
      </p:sp>
      <p:sp>
        <p:nvSpPr>
          <p:cNvPr id="2" name="Content Placeholder 1">
            <a:extLst>
              <a:ext uri="{FF2B5EF4-FFF2-40B4-BE49-F238E27FC236}">
                <a16:creationId xmlns:a16="http://schemas.microsoft.com/office/drawing/2014/main" id="{C7E012D9-FA04-F44C-D89A-394D25032910}"/>
              </a:ext>
            </a:extLst>
          </p:cNvPr>
          <p:cNvSpPr txBox="1">
            <a:spLocks/>
          </p:cNvSpPr>
          <p:nvPr/>
        </p:nvSpPr>
        <p:spPr bwMode="auto">
          <a:xfrm>
            <a:off x="1828800" y="5181601"/>
            <a:ext cx="7543800" cy="123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0065A3"/>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404040"/>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404040"/>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defTabSz="914400">
              <a:defRPr/>
            </a:pPr>
            <a:r>
              <a:rPr lang="en-US" sz="2200" dirty="0">
                <a:solidFill>
                  <a:prstClr val="black"/>
                </a:solidFill>
                <a:latin typeface="Calibri"/>
              </a:rPr>
              <a:t>PAR-20-043:  Cancer Center Support Grants (CCSGs) for NCI-designated Cancer Centers (P30)</a:t>
            </a:r>
            <a:endParaRPr lang="en-US" altLang="en-US" sz="2200" dirty="0">
              <a:solidFill>
                <a:prstClr val="black"/>
              </a:solidFill>
              <a:latin typeface="Calibri"/>
            </a:endParaRPr>
          </a:p>
          <a:p>
            <a:pPr marL="457200" lvl="1" indent="0" defTabSz="914400">
              <a:buNone/>
              <a:defRPr/>
            </a:pPr>
            <a:endParaRPr lang="en-US" altLang="en-US" dirty="0">
              <a:latin typeface="Calibri"/>
            </a:endParaRPr>
          </a:p>
        </p:txBody>
      </p:sp>
      <p:pic>
        <p:nvPicPr>
          <p:cNvPr id="3" name="Picture 3">
            <a:extLst>
              <a:ext uri="{FF2B5EF4-FFF2-40B4-BE49-F238E27FC236}">
                <a16:creationId xmlns:a16="http://schemas.microsoft.com/office/drawing/2014/main" id="{94E0A951-AAC4-D1C4-9C54-FAAAF358864C}"/>
              </a:ext>
            </a:extLst>
          </p:cNvPr>
          <p:cNvPicPr>
            <a:picLocks noChangeAspect="1"/>
          </p:cNvPicPr>
          <p:nvPr/>
        </p:nvPicPr>
        <p:blipFill>
          <a:blip r:embed="rId2"/>
          <a:stretch>
            <a:fillRect/>
          </a:stretch>
        </p:blipFill>
        <p:spPr>
          <a:xfrm>
            <a:off x="7620000" y="1905000"/>
            <a:ext cx="2743200" cy="2743200"/>
          </a:xfrm>
          <a:prstGeom prst="rect">
            <a:avLst/>
          </a:prstGeom>
        </p:spPr>
      </p:pic>
    </p:spTree>
    <p:extLst>
      <p:ext uri="{BB962C8B-B14F-4D97-AF65-F5344CB8AC3E}">
        <p14:creationId xmlns:p14="http://schemas.microsoft.com/office/powerpoint/2010/main" val="2722644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7">
            <a:extLst>
              <a:ext uri="{FF2B5EF4-FFF2-40B4-BE49-F238E27FC236}">
                <a16:creationId xmlns:a16="http://schemas.microsoft.com/office/drawing/2014/main" id="{5A268E8D-DD31-4BFD-B100-6A77D40F8A08}"/>
              </a:ext>
            </a:extLst>
          </p:cNvPr>
          <p:cNvSpPr txBox="1">
            <a:spLocks/>
          </p:cNvSpPr>
          <p:nvPr/>
        </p:nvSpPr>
        <p:spPr bwMode="auto">
          <a:xfrm>
            <a:off x="1768980" y="1174604"/>
            <a:ext cx="5835781" cy="5054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charset="0"/>
              <a:buChar char="•"/>
              <a:defRPr sz="3200" kern="1200">
                <a:solidFill>
                  <a:srgbClr val="0065A3"/>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rgbClr val="404040"/>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rgbClr val="404040"/>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rgbClr val="404040"/>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rgbClr val="40404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n-US" sz="2000">
                <a:solidFill>
                  <a:prstClr val="black"/>
                </a:solidFill>
                <a:latin typeface="Calibri"/>
              </a:rPr>
              <a:t>	</a:t>
            </a:r>
          </a:p>
          <a:p>
            <a:pPr>
              <a:buClr>
                <a:srgbClr val="4F81BD"/>
              </a:buClr>
              <a:defRPr/>
            </a:pPr>
            <a:r>
              <a:rPr lang="en-US" sz="2400">
                <a:solidFill>
                  <a:prstClr val="black"/>
                </a:solidFill>
                <a:latin typeface="Calibri"/>
              </a:rPr>
              <a:t>46 counties, 6.7M residents</a:t>
            </a:r>
          </a:p>
          <a:p>
            <a:pPr>
              <a:buClr>
                <a:srgbClr val="4F81BD"/>
              </a:buClr>
              <a:defRPr/>
            </a:pPr>
            <a:r>
              <a:rPr lang="en-US" sz="2400">
                <a:solidFill>
                  <a:prstClr val="black"/>
                </a:solidFill>
                <a:latin typeface="Calibri"/>
                <a:cs typeface="Arial" panose="020B0604020202020204" pitchFamily="34" charset="0"/>
              </a:rPr>
              <a:t>KCI serves 31% of new cancer patients in this region (~12K) across 15 locations</a:t>
            </a:r>
            <a:endParaRPr lang="en-US" sz="2400">
              <a:solidFill>
                <a:prstClr val="black"/>
              </a:solidFill>
              <a:latin typeface="Calibri"/>
            </a:endParaRPr>
          </a:p>
          <a:p>
            <a:pPr>
              <a:buClr>
                <a:srgbClr val="4F81BD"/>
              </a:buClr>
              <a:defRPr/>
            </a:pPr>
            <a:r>
              <a:rPr lang="en-US" sz="2400">
                <a:solidFill>
                  <a:prstClr val="black"/>
                </a:solidFill>
                <a:latin typeface="Calibri"/>
              </a:rPr>
              <a:t>Key characteristics</a:t>
            </a:r>
          </a:p>
          <a:p>
            <a:pPr lvl="1">
              <a:defRPr/>
            </a:pPr>
            <a:r>
              <a:rPr lang="en-US" sz="2000">
                <a:solidFill>
                  <a:prstClr val="black"/>
                </a:solidFill>
                <a:latin typeface="Calibri"/>
              </a:rPr>
              <a:t>Largest city: Detroit, 78% African American, 35% below poverty level</a:t>
            </a:r>
          </a:p>
          <a:p>
            <a:pPr lvl="1">
              <a:defRPr/>
            </a:pPr>
            <a:r>
              <a:rPr lang="en-US" sz="2000">
                <a:solidFill>
                  <a:prstClr val="black"/>
                </a:solidFill>
                <a:latin typeface="Calibri"/>
              </a:rPr>
              <a:t>~277K MENA residents in MI, 50% in Wayne County</a:t>
            </a:r>
          </a:p>
          <a:p>
            <a:pPr lvl="1">
              <a:defRPr/>
            </a:pPr>
            <a:r>
              <a:rPr lang="en-US" sz="2000">
                <a:solidFill>
                  <a:prstClr val="black"/>
                </a:solidFill>
                <a:latin typeface="Calibri"/>
              </a:rPr>
              <a:t>~725,000 rural residents</a:t>
            </a:r>
          </a:p>
          <a:p>
            <a:pPr lvl="1">
              <a:defRPr/>
            </a:pPr>
            <a:r>
              <a:rPr lang="en-US" sz="2000">
                <a:solidFill>
                  <a:prstClr val="black"/>
                </a:solidFill>
                <a:latin typeface="Calibri"/>
              </a:rPr>
              <a:t>MI:  4% Sexual and gender minorities (SGMs), among states with highest proportion of African American SGMs</a:t>
            </a:r>
          </a:p>
          <a:p>
            <a:pPr lvl="1">
              <a:defRPr/>
            </a:pPr>
            <a:endParaRPr lang="en-US" sz="1600">
              <a:solidFill>
                <a:prstClr val="black"/>
              </a:solidFill>
              <a:latin typeface="Calibri"/>
            </a:endParaRPr>
          </a:p>
          <a:p>
            <a:pPr lvl="1">
              <a:defRPr/>
            </a:pPr>
            <a:endParaRPr lang="en-US" sz="1600">
              <a:solidFill>
                <a:prstClr val="black"/>
              </a:solidFill>
              <a:latin typeface="Calibri"/>
            </a:endParaRPr>
          </a:p>
        </p:txBody>
      </p:sp>
      <p:pic>
        <p:nvPicPr>
          <p:cNvPr id="2" name="Picture 1"/>
          <p:cNvPicPr>
            <a:picLocks noChangeAspect="1"/>
          </p:cNvPicPr>
          <p:nvPr/>
        </p:nvPicPr>
        <p:blipFill>
          <a:blip r:embed="rId3"/>
          <a:stretch>
            <a:fillRect/>
          </a:stretch>
        </p:blipFill>
        <p:spPr>
          <a:xfrm>
            <a:off x="7219950" y="2292433"/>
            <a:ext cx="3448050" cy="3505200"/>
          </a:xfrm>
          <a:prstGeom prst="rect">
            <a:avLst/>
          </a:prstGeom>
        </p:spPr>
      </p:pic>
      <p:sp>
        <p:nvSpPr>
          <p:cNvPr id="5" name="TextBox 4">
            <a:extLst>
              <a:ext uri="{FF2B5EF4-FFF2-40B4-BE49-F238E27FC236}">
                <a16:creationId xmlns:a16="http://schemas.microsoft.com/office/drawing/2014/main" id="{130FACE5-FB66-855C-B877-B87FB883977D}"/>
              </a:ext>
            </a:extLst>
          </p:cNvPr>
          <p:cNvSpPr txBox="1"/>
          <p:nvPr/>
        </p:nvSpPr>
        <p:spPr>
          <a:xfrm>
            <a:off x="1768979" y="228601"/>
            <a:ext cx="4576712" cy="646331"/>
          </a:xfrm>
          <a:prstGeom prst="rect">
            <a:avLst/>
          </a:prstGeom>
          <a:noFill/>
        </p:spPr>
        <p:txBody>
          <a:bodyPr wrap="square">
            <a:spAutoFit/>
          </a:bodyPr>
          <a:lstStyle/>
          <a:p>
            <a:r>
              <a:rPr lang="en-US" sz="3600">
                <a:solidFill>
                  <a:prstClr val="white"/>
                </a:solidFill>
                <a:latin typeface="Calibri"/>
              </a:rPr>
              <a:t>KCI catchment area</a:t>
            </a:r>
          </a:p>
        </p:txBody>
      </p:sp>
    </p:spTree>
    <p:extLst>
      <p:ext uri="{BB962C8B-B14F-4D97-AF65-F5344CB8AC3E}">
        <p14:creationId xmlns:p14="http://schemas.microsoft.com/office/powerpoint/2010/main" val="4190572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A0A5E3-470D-4131-BC2B-AF7A8B4E3000}"/>
              </a:ext>
            </a:extLst>
          </p:cNvPr>
          <p:cNvSpPr>
            <a:spLocks noGrp="1"/>
          </p:cNvSpPr>
          <p:nvPr>
            <p:ph idx="1"/>
          </p:nvPr>
        </p:nvSpPr>
        <p:spPr>
          <a:xfrm>
            <a:off x="751114" y="2024743"/>
            <a:ext cx="10352315" cy="4125686"/>
          </a:xfrm>
        </p:spPr>
        <p:txBody>
          <a:bodyPr/>
          <a:lstStyle/>
          <a:p>
            <a:r>
              <a:rPr lang="en-US" sz="2400" dirty="0">
                <a:solidFill>
                  <a:schemeClr val="tx1"/>
                </a:solidFill>
              </a:rPr>
              <a:t>OCHECE has primary responsibility for Community Outreach and Engagement (COE)</a:t>
            </a:r>
            <a:endParaRPr lang="en-US" sz="2400" dirty="0">
              <a:solidFill>
                <a:schemeClr val="tx1"/>
              </a:solidFill>
              <a:cs typeface="Calibri"/>
            </a:endParaRPr>
          </a:p>
          <a:p>
            <a:r>
              <a:rPr lang="en-US" sz="2400" dirty="0">
                <a:solidFill>
                  <a:schemeClr val="tx1"/>
                </a:solidFill>
              </a:rPr>
              <a:t>OCHECE was established in 2017; Thompson became inaugural Associate Center Director for COE in 2018</a:t>
            </a:r>
            <a:endParaRPr lang="en-US" sz="2400" dirty="0">
              <a:solidFill>
                <a:schemeClr val="tx1"/>
              </a:solidFill>
              <a:cs typeface="Calibri"/>
            </a:endParaRPr>
          </a:p>
          <a:p>
            <a:r>
              <a:rPr lang="en-US" sz="2400" dirty="0">
                <a:solidFill>
                  <a:schemeClr val="tx1"/>
                </a:solidFill>
                <a:cs typeface="Calibri"/>
              </a:rPr>
              <a:t>Received the </a:t>
            </a:r>
            <a:r>
              <a:rPr lang="en-US" sz="2400" dirty="0">
                <a:solidFill>
                  <a:schemeClr val="tx1"/>
                </a:solidFill>
                <a:ea typeface="+mn-lt"/>
                <a:cs typeface="+mn-lt"/>
              </a:rPr>
              <a:t>Michigan Cancer Consortium 2020 Spirit of Collaboration Award </a:t>
            </a:r>
          </a:p>
          <a:p>
            <a:r>
              <a:rPr lang="en-US" sz="2400" dirty="0">
                <a:solidFill>
                  <a:schemeClr val="tx1"/>
                </a:solidFill>
                <a:cs typeface="Calibri"/>
              </a:rPr>
              <a:t>Website:  </a:t>
            </a:r>
            <a:r>
              <a:rPr lang="en-US" sz="2400" dirty="0">
                <a:solidFill>
                  <a:schemeClr val="tx1"/>
                </a:solidFill>
                <a:ea typeface="+mn-lt"/>
                <a:cs typeface="+mn-lt"/>
              </a:rPr>
              <a:t>www.karmanos.org/karmanos/ office-of-community</a:t>
            </a:r>
            <a:endParaRPr lang="en-US" sz="2400" dirty="0">
              <a:solidFill>
                <a:schemeClr val="tx1"/>
              </a:solidFill>
            </a:endParaRPr>
          </a:p>
          <a:p>
            <a:endParaRPr lang="en-US" sz="2200" dirty="0">
              <a:latin typeface="+mj-lt"/>
              <a:cs typeface="Calibri"/>
            </a:endParaRPr>
          </a:p>
        </p:txBody>
      </p:sp>
      <p:sp>
        <p:nvSpPr>
          <p:cNvPr id="3" name="Text Placeholder 2">
            <a:extLst>
              <a:ext uri="{FF2B5EF4-FFF2-40B4-BE49-F238E27FC236}">
                <a16:creationId xmlns:a16="http://schemas.microsoft.com/office/drawing/2014/main" id="{FA8049F0-9B88-454C-A550-FF67E2ACE649}"/>
              </a:ext>
            </a:extLst>
          </p:cNvPr>
          <p:cNvSpPr>
            <a:spLocks noGrp="1"/>
          </p:cNvSpPr>
          <p:nvPr>
            <p:ph type="body" sz="quarter" idx="13"/>
          </p:nvPr>
        </p:nvSpPr>
        <p:spPr>
          <a:xfrm>
            <a:off x="1828800" y="152400"/>
            <a:ext cx="6172200" cy="990600"/>
          </a:xfrm>
        </p:spPr>
        <p:txBody>
          <a:bodyPr/>
          <a:lstStyle/>
          <a:p>
            <a:r>
              <a:rPr lang="en-US" altLang="en-US" sz="3200"/>
              <a:t>Office of Cancer Health Equity &amp; Community Engagement</a:t>
            </a:r>
            <a:r>
              <a:rPr lang="en-US" altLang="en-US" sz="3600"/>
              <a:t> </a:t>
            </a:r>
            <a:r>
              <a:rPr lang="en-US" altLang="en-US" sz="3200"/>
              <a:t>(OCHECE)</a:t>
            </a:r>
            <a:endParaRPr lang="en-US" sz="3200"/>
          </a:p>
        </p:txBody>
      </p:sp>
    </p:spTree>
    <p:extLst>
      <p:ext uri="{BB962C8B-B14F-4D97-AF65-F5344CB8AC3E}">
        <p14:creationId xmlns:p14="http://schemas.microsoft.com/office/powerpoint/2010/main" val="299967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3606F9-C9A5-1B78-A21E-37839FBD7644}"/>
              </a:ext>
            </a:extLst>
          </p:cNvPr>
          <p:cNvSpPr>
            <a:spLocks noGrp="1"/>
          </p:cNvSpPr>
          <p:nvPr>
            <p:ph sz="half" idx="1"/>
          </p:nvPr>
        </p:nvSpPr>
        <p:spPr>
          <a:xfrm>
            <a:off x="406400" y="1485905"/>
            <a:ext cx="5902960" cy="4525963"/>
          </a:xfrm>
        </p:spPr>
        <p:txBody>
          <a:bodyPr/>
          <a:lstStyle/>
          <a:p>
            <a:r>
              <a:rPr lang="en-US" altLang="en-US" sz="2200" dirty="0">
                <a:solidFill>
                  <a:schemeClr val="tx1"/>
                </a:solidFill>
              </a:rPr>
              <a:t>A model of academic-community partnership and participatory research</a:t>
            </a:r>
          </a:p>
          <a:p>
            <a:endParaRPr lang="en-US" altLang="en-US" sz="2200" dirty="0">
              <a:solidFill>
                <a:schemeClr val="tx1"/>
              </a:solidFill>
            </a:endParaRPr>
          </a:p>
          <a:p>
            <a:pPr>
              <a:defRPr/>
            </a:pPr>
            <a:r>
              <a:rPr lang="en-US" sz="2200" dirty="0">
                <a:solidFill>
                  <a:schemeClr val="tx1"/>
                </a:solidFill>
              </a:rPr>
              <a:t>HealthLink model initially guided a partnership between Queens Library, the American Cancer Society, Queens Cancer Center, and Albert Einstein College of Medicine (PI: </a:t>
            </a:r>
            <a:r>
              <a:rPr lang="en-US" sz="2200" dirty="0" err="1">
                <a:solidFill>
                  <a:schemeClr val="tx1"/>
                </a:solidFill>
              </a:rPr>
              <a:t>Rapkin</a:t>
            </a:r>
            <a:r>
              <a:rPr lang="en-US" sz="2200" dirty="0">
                <a:solidFill>
                  <a:schemeClr val="tx1"/>
                </a:solidFill>
              </a:rPr>
              <a:t>; R01CA119991)</a:t>
            </a:r>
          </a:p>
          <a:p>
            <a:pPr lvl="1">
              <a:defRPr/>
            </a:pPr>
            <a:r>
              <a:rPr lang="en-US" sz="2000" dirty="0">
                <a:solidFill>
                  <a:schemeClr val="tx1"/>
                </a:solidFill>
              </a:rPr>
              <a:t>Developed Cancer Action Councils (CACs) in 20 Queens Library locations</a:t>
            </a:r>
            <a:endParaRPr lang="en-US" altLang="en-US" dirty="0">
              <a:solidFill>
                <a:schemeClr val="tx1"/>
              </a:solidFill>
            </a:endParaRPr>
          </a:p>
          <a:p>
            <a:endParaRPr lang="en-US" dirty="0"/>
          </a:p>
        </p:txBody>
      </p:sp>
      <p:sp>
        <p:nvSpPr>
          <p:cNvPr id="4" name="Content Placeholder 3">
            <a:extLst>
              <a:ext uri="{FF2B5EF4-FFF2-40B4-BE49-F238E27FC236}">
                <a16:creationId xmlns:a16="http://schemas.microsoft.com/office/drawing/2014/main" id="{89F0FC14-9D1A-8D65-2B0D-24399A6438A5}"/>
              </a:ext>
            </a:extLst>
          </p:cNvPr>
          <p:cNvSpPr>
            <a:spLocks noGrp="1"/>
          </p:cNvSpPr>
          <p:nvPr>
            <p:ph sz="half" idx="2"/>
          </p:nvPr>
        </p:nvSpPr>
        <p:spPr>
          <a:xfrm>
            <a:off x="6760028" y="1485905"/>
            <a:ext cx="4680857" cy="4525963"/>
          </a:xfrm>
        </p:spPr>
        <p:txBody>
          <a:bodyPr/>
          <a:lstStyle/>
          <a:p>
            <a:r>
              <a:rPr lang="en-US" altLang="en-US" sz="2200" dirty="0">
                <a:solidFill>
                  <a:schemeClr val="tx1"/>
                </a:solidFill>
              </a:rPr>
              <a:t>Community members and researchers collaborate in an iterative process of</a:t>
            </a:r>
          </a:p>
          <a:p>
            <a:pPr lvl="1"/>
            <a:r>
              <a:rPr lang="en-US" altLang="en-US" sz="2000" dirty="0">
                <a:solidFill>
                  <a:schemeClr val="tx1"/>
                </a:solidFill>
              </a:rPr>
              <a:t>Problem definition</a:t>
            </a:r>
          </a:p>
          <a:p>
            <a:pPr lvl="1"/>
            <a:r>
              <a:rPr lang="en-US" altLang="en-US" sz="2000" dirty="0">
                <a:solidFill>
                  <a:schemeClr val="tx1"/>
                </a:solidFill>
              </a:rPr>
              <a:t>Problem solving</a:t>
            </a:r>
          </a:p>
          <a:p>
            <a:pPr lvl="1"/>
            <a:r>
              <a:rPr lang="en-US" altLang="en-US" sz="2000" dirty="0">
                <a:solidFill>
                  <a:schemeClr val="tx1"/>
                </a:solidFill>
              </a:rPr>
              <a:t>Evaluation</a:t>
            </a:r>
          </a:p>
          <a:p>
            <a:pPr lvl="1"/>
            <a:r>
              <a:rPr lang="en-US" altLang="en-US" sz="2000" dirty="0">
                <a:solidFill>
                  <a:schemeClr val="tx1"/>
                </a:solidFill>
              </a:rPr>
              <a:t>Building research and programmatic skills</a:t>
            </a:r>
          </a:p>
          <a:p>
            <a:pPr lvl="1"/>
            <a:r>
              <a:rPr lang="en-US" altLang="en-US" sz="2000" dirty="0">
                <a:solidFill>
                  <a:schemeClr val="tx1"/>
                </a:solidFill>
              </a:rPr>
              <a:t>Developing tools</a:t>
            </a:r>
          </a:p>
          <a:p>
            <a:pPr lvl="1"/>
            <a:r>
              <a:rPr lang="en-US" altLang="en-US" sz="2000" dirty="0">
                <a:solidFill>
                  <a:schemeClr val="tx1"/>
                </a:solidFill>
              </a:rPr>
              <a:t>Mobilizing new resources,</a:t>
            </a:r>
          </a:p>
          <a:p>
            <a:pPr lvl="1"/>
            <a:r>
              <a:rPr lang="en-US" altLang="en-US" sz="2000" i="1" dirty="0">
                <a:solidFill>
                  <a:schemeClr val="tx1"/>
                </a:solidFill>
              </a:rPr>
              <a:t>Broadening and deepening relationships</a:t>
            </a:r>
          </a:p>
          <a:p>
            <a:endParaRPr lang="en-US" dirty="0"/>
          </a:p>
        </p:txBody>
      </p:sp>
      <p:sp>
        <p:nvSpPr>
          <p:cNvPr id="3" name="Text Placeholder 2">
            <a:extLst>
              <a:ext uri="{FF2B5EF4-FFF2-40B4-BE49-F238E27FC236}">
                <a16:creationId xmlns:a16="http://schemas.microsoft.com/office/drawing/2014/main" id="{4C1087CA-7FDB-44E6-D1B1-1BD03DE8D679}"/>
              </a:ext>
            </a:extLst>
          </p:cNvPr>
          <p:cNvSpPr>
            <a:spLocks noGrp="1"/>
          </p:cNvSpPr>
          <p:nvPr>
            <p:ph type="body" sz="quarter" idx="13"/>
          </p:nvPr>
        </p:nvSpPr>
        <p:spPr/>
        <p:txBody>
          <a:bodyPr/>
          <a:lstStyle/>
          <a:p>
            <a:r>
              <a:rPr lang="en-US" sz="3600"/>
              <a:t>The </a:t>
            </a:r>
            <a:r>
              <a:rPr lang="en-US" sz="3600" err="1"/>
              <a:t>HealthLink</a:t>
            </a:r>
            <a:r>
              <a:rPr lang="en-US" sz="3600"/>
              <a:t> model</a:t>
            </a:r>
          </a:p>
          <a:p>
            <a:endParaRPr lang="en-US"/>
          </a:p>
        </p:txBody>
      </p:sp>
    </p:spTree>
    <p:extLst>
      <p:ext uri="{BB962C8B-B14F-4D97-AF65-F5344CB8AC3E}">
        <p14:creationId xmlns:p14="http://schemas.microsoft.com/office/powerpoint/2010/main" val="915511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6"/>
          <p:cNvSpPr txBox="1">
            <a:spLocks noChangeArrowheads="1"/>
          </p:cNvSpPr>
          <p:nvPr/>
        </p:nvSpPr>
        <p:spPr bwMode="auto">
          <a:xfrm>
            <a:off x="8043022" y="4110868"/>
            <a:ext cx="25895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rgbClr val="0065A3"/>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40404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algn="ctr" defTabSz="914400">
              <a:spcBef>
                <a:spcPct val="0"/>
              </a:spcBef>
              <a:buNone/>
              <a:defRPr/>
            </a:pPr>
            <a:r>
              <a:rPr lang="en-US" altLang="en-US" sz="1200" b="1" dirty="0">
                <a:solidFill>
                  <a:prstClr val="black"/>
                </a:solidFill>
                <a:latin typeface="Arial"/>
                <a:cs typeface="Arial"/>
              </a:rPr>
              <a:t>Western Wayne Family Health Center - Inkster</a:t>
            </a:r>
          </a:p>
        </p:txBody>
      </p:sp>
      <p:pic>
        <p:nvPicPr>
          <p:cNvPr id="11270"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14934" y="2118848"/>
            <a:ext cx="1908544" cy="18405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27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5662" y="2136278"/>
            <a:ext cx="1903850" cy="182315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TextBox 7"/>
          <p:cNvSpPr txBox="1">
            <a:spLocks noChangeArrowheads="1"/>
          </p:cNvSpPr>
          <p:nvPr/>
        </p:nvSpPr>
        <p:spPr bwMode="auto">
          <a:xfrm>
            <a:off x="6073449" y="4161924"/>
            <a:ext cx="20682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rgbClr val="0065A3"/>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40404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algn="ctr" defTabSz="914400">
              <a:spcBef>
                <a:spcPct val="0"/>
              </a:spcBef>
              <a:buNone/>
              <a:defRPr/>
            </a:pPr>
            <a:r>
              <a:rPr lang="en-US" altLang="en-US" sz="1200" b="1" dirty="0">
                <a:solidFill>
                  <a:prstClr val="black"/>
                </a:solidFill>
                <a:latin typeface="Arial"/>
                <a:cs typeface="Arial"/>
              </a:rPr>
              <a:t>ACCESS – Dearborn</a:t>
            </a:r>
          </a:p>
        </p:txBody>
      </p:sp>
      <p:sp>
        <p:nvSpPr>
          <p:cNvPr id="15" name="TextBox 7"/>
          <p:cNvSpPr txBox="1">
            <a:spLocks noChangeArrowheads="1"/>
          </p:cNvSpPr>
          <p:nvPr/>
        </p:nvSpPr>
        <p:spPr bwMode="auto">
          <a:xfrm>
            <a:off x="6661580" y="6524666"/>
            <a:ext cx="11652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rgbClr val="0065A3"/>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40404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algn="ctr" defTabSz="914400">
              <a:spcBef>
                <a:spcPct val="0"/>
              </a:spcBef>
              <a:buNone/>
              <a:defRPr/>
            </a:pPr>
            <a:r>
              <a:rPr lang="en-US" altLang="en-US" sz="1200" b="1">
                <a:solidFill>
                  <a:prstClr val="black"/>
                </a:solidFill>
                <a:latin typeface="Arial"/>
                <a:cs typeface="Arial"/>
              </a:rPr>
              <a:t>LGBT-Detroit</a:t>
            </a:r>
          </a:p>
        </p:txBody>
      </p:sp>
      <p:sp>
        <p:nvSpPr>
          <p:cNvPr id="18" name="TextBox 6"/>
          <p:cNvSpPr txBox="1">
            <a:spLocks noChangeArrowheads="1"/>
          </p:cNvSpPr>
          <p:nvPr/>
        </p:nvSpPr>
        <p:spPr bwMode="auto">
          <a:xfrm>
            <a:off x="4531261" y="6524667"/>
            <a:ext cx="11953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rgbClr val="0065A3"/>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40404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algn="ctr" defTabSz="914400">
              <a:spcBef>
                <a:spcPct val="0"/>
              </a:spcBef>
              <a:buNone/>
              <a:defRPr/>
            </a:pPr>
            <a:r>
              <a:rPr lang="en-US" altLang="en-US" sz="1200" b="1">
                <a:solidFill>
                  <a:prstClr val="black"/>
                </a:solidFill>
                <a:latin typeface="Arial"/>
                <a:cs typeface="Arial"/>
              </a:rPr>
              <a:t>Conner Creek</a:t>
            </a:r>
          </a:p>
        </p:txBody>
      </p:sp>
      <p:pic>
        <p:nvPicPr>
          <p:cNvPr id="11319" name="Picture 2" descr="b936fcda-eaf3-4ea4-9a22-8cee4c4d5f61@namprd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1211" y="4794833"/>
            <a:ext cx="1879530" cy="172983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320" name="Title 1"/>
          <p:cNvSpPr txBox="1">
            <a:spLocks/>
          </p:cNvSpPr>
          <p:nvPr/>
        </p:nvSpPr>
        <p:spPr bwMode="auto">
          <a:xfrm>
            <a:off x="1611313" y="123825"/>
            <a:ext cx="8382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0065A3"/>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40404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defTabSz="914400">
              <a:spcBef>
                <a:spcPct val="0"/>
              </a:spcBef>
              <a:buNone/>
              <a:defRPr/>
            </a:pPr>
            <a:r>
              <a:rPr lang="en-US" altLang="en-US" sz="3600" dirty="0">
                <a:solidFill>
                  <a:prstClr val="white"/>
                </a:solidFill>
              </a:rPr>
              <a:t>Michigan Cancer HealthLink </a:t>
            </a:r>
          </a:p>
          <a:p>
            <a:pPr defTabSz="914400">
              <a:spcBef>
                <a:spcPct val="0"/>
              </a:spcBef>
              <a:buNone/>
              <a:defRPr/>
            </a:pPr>
            <a:r>
              <a:rPr lang="en-US" altLang="en-US" sz="3600" dirty="0">
                <a:solidFill>
                  <a:prstClr val="white"/>
                </a:solidFill>
              </a:rPr>
              <a:t>Cancer Action Councils (CACs)</a:t>
            </a:r>
          </a:p>
        </p:txBody>
      </p:sp>
      <p:pic>
        <p:nvPicPr>
          <p:cNvPr id="11321"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8503" y="4638913"/>
            <a:ext cx="1944518" cy="178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22" name="TextBox 7"/>
          <p:cNvSpPr txBox="1">
            <a:spLocks noChangeArrowheads="1"/>
          </p:cNvSpPr>
          <p:nvPr/>
        </p:nvSpPr>
        <p:spPr bwMode="auto">
          <a:xfrm>
            <a:off x="8414935" y="6402320"/>
            <a:ext cx="2298459"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rgbClr val="0065A3"/>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40404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algn="ctr" defTabSz="914400">
              <a:buNone/>
              <a:defRPr/>
            </a:pPr>
            <a:r>
              <a:rPr lang="en-US" altLang="en-US" sz="1100" b="1">
                <a:solidFill>
                  <a:prstClr val="black"/>
                </a:solidFill>
                <a:latin typeface="Arial"/>
                <a:cs typeface="Arial"/>
              </a:rPr>
              <a:t>All-Cancer Action Council meeting, </a:t>
            </a:r>
            <a:endParaRPr lang="en-US" altLang="en-US" sz="1100">
              <a:solidFill>
                <a:prstClr val="black"/>
              </a:solidFill>
              <a:latin typeface="Arial" panose="020B0604020202020204" pitchFamily="34" charset="0"/>
              <a:cs typeface="Arial" panose="020B0604020202020204" pitchFamily="34" charset="0"/>
            </a:endParaRPr>
          </a:p>
          <a:p>
            <a:pPr algn="ctr" defTabSz="914400">
              <a:buNone/>
              <a:defRPr/>
            </a:pPr>
            <a:r>
              <a:rPr lang="en-US" altLang="en-US" sz="1100" b="1">
                <a:solidFill>
                  <a:prstClr val="black"/>
                </a:solidFill>
                <a:latin typeface="Arial"/>
                <a:cs typeface="Arial"/>
              </a:rPr>
              <a:t>Detroit, June 2019</a:t>
            </a:r>
            <a:endParaRPr lang="en-US" altLang="en-US" sz="700">
              <a:solidFill>
                <a:prstClr val="black"/>
              </a:solidFill>
              <a:latin typeface="Arial" panose="020B0604020202020204" pitchFamily="34" charset="0"/>
              <a:cs typeface="Arial" panose="020B0604020202020204" pitchFamily="34" charset="0"/>
            </a:endParaRPr>
          </a:p>
        </p:txBody>
      </p:sp>
      <p:pic>
        <p:nvPicPr>
          <p:cNvPr id="3" name="Picture 3">
            <a:extLst>
              <a:ext uri="{FF2B5EF4-FFF2-40B4-BE49-F238E27FC236}">
                <a16:creationId xmlns:a16="http://schemas.microsoft.com/office/drawing/2014/main" id="{48BEC902-D6CF-CB8E-86B3-1090E91D3590}"/>
              </a:ext>
            </a:extLst>
          </p:cNvPr>
          <p:cNvPicPr>
            <a:picLocks noChangeAspect="1"/>
          </p:cNvPicPr>
          <p:nvPr/>
        </p:nvPicPr>
        <p:blipFill>
          <a:blip r:embed="rId7"/>
          <a:stretch>
            <a:fillRect/>
          </a:stretch>
        </p:blipFill>
        <p:spPr>
          <a:xfrm>
            <a:off x="4184461" y="4688572"/>
            <a:ext cx="1888989" cy="1836095"/>
          </a:xfrm>
          <a:prstGeom prst="rect">
            <a:avLst/>
          </a:prstGeom>
        </p:spPr>
      </p:pic>
      <p:sp>
        <p:nvSpPr>
          <p:cNvPr id="2" name="TextBox 1">
            <a:extLst>
              <a:ext uri="{FF2B5EF4-FFF2-40B4-BE49-F238E27FC236}">
                <a16:creationId xmlns:a16="http://schemas.microsoft.com/office/drawing/2014/main" id="{4B3995A1-DAA8-F765-D3D2-7A3257E852BA}"/>
              </a:ext>
            </a:extLst>
          </p:cNvPr>
          <p:cNvSpPr txBox="1"/>
          <p:nvPr/>
        </p:nvSpPr>
        <p:spPr>
          <a:xfrm>
            <a:off x="127311" y="1614170"/>
            <a:ext cx="5074979"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defTabSz="914400">
              <a:buFont typeface="Arial" panose="020B0604020202020204" pitchFamily="34" charset="0"/>
              <a:buChar char="•"/>
              <a:defRPr/>
            </a:pPr>
            <a:r>
              <a:rPr lang="en-US" sz="2200" dirty="0">
                <a:solidFill>
                  <a:prstClr val="black"/>
                </a:solidFill>
                <a:latin typeface="Calibri"/>
                <a:cs typeface="Calibri"/>
              </a:rPr>
              <a:t>Established in 2016, CACs are groups of survivors, caregivers, and advocates who represent diverse populations and geographic areas</a:t>
            </a:r>
          </a:p>
          <a:p>
            <a:pPr marL="285750" indent="-285750" defTabSz="914400">
              <a:buFont typeface="Arial" panose="020B0604020202020204" pitchFamily="34" charset="0"/>
              <a:buChar char="•"/>
              <a:defRPr/>
            </a:pPr>
            <a:endParaRPr lang="en-US" sz="2200" dirty="0">
              <a:solidFill>
                <a:prstClr val="black"/>
              </a:solidFill>
              <a:latin typeface="Calibri"/>
              <a:cs typeface="Calibri"/>
            </a:endParaRPr>
          </a:p>
          <a:p>
            <a:pPr marL="285750" indent="-285750" defTabSz="914400">
              <a:buFont typeface="Arial" panose="020B0604020202020204" pitchFamily="34" charset="0"/>
              <a:buChar char="•"/>
              <a:defRPr/>
            </a:pPr>
            <a:r>
              <a:rPr lang="en-US" sz="2200" dirty="0">
                <a:solidFill>
                  <a:prstClr val="black"/>
                </a:solidFill>
                <a:latin typeface="Calibri"/>
                <a:cs typeface="Calibri"/>
              </a:rPr>
              <a:t>OCHECE currently supports 11 CACs with 91 members across all groups</a:t>
            </a:r>
          </a:p>
          <a:p>
            <a:pPr marL="285750" indent="-285750" defTabSz="914400">
              <a:buFont typeface="Arial" panose="020B0604020202020204" pitchFamily="34" charset="0"/>
              <a:buChar char="•"/>
              <a:defRPr/>
            </a:pPr>
            <a:endParaRPr lang="en-US" sz="2200" dirty="0">
              <a:solidFill>
                <a:prstClr val="black"/>
              </a:solidFill>
              <a:latin typeface="Calibri"/>
              <a:cs typeface="Calibri"/>
            </a:endParaRPr>
          </a:p>
          <a:p>
            <a:pPr marL="285750" indent="-285750" defTabSz="914400">
              <a:buFont typeface="Arial" panose="020B0604020202020204" pitchFamily="34" charset="0"/>
              <a:buChar char="•"/>
              <a:defRPr/>
            </a:pPr>
            <a:r>
              <a:rPr lang="en-US" sz="2200" dirty="0">
                <a:solidFill>
                  <a:prstClr val="black"/>
                </a:solidFill>
                <a:latin typeface="Calibri"/>
                <a:cs typeface="Calibri"/>
              </a:rPr>
              <a:t>2017 Michigan Cancer Consortium  Spirit of Collaboration Honoree</a:t>
            </a:r>
          </a:p>
          <a:p>
            <a:pPr defTabSz="914400">
              <a:defRPr/>
            </a:pPr>
            <a:endParaRPr lang="en-US" dirty="0">
              <a:solidFill>
                <a:prstClr val="black"/>
              </a:solidFill>
              <a:latin typeface="Calibri"/>
              <a:cs typeface="Calibri"/>
            </a:endParaRPr>
          </a:p>
        </p:txBody>
      </p:sp>
    </p:spTree>
    <p:extLst>
      <p:ext uri="{BB962C8B-B14F-4D97-AF65-F5344CB8AC3E}">
        <p14:creationId xmlns:p14="http://schemas.microsoft.com/office/powerpoint/2010/main" val="286389718"/>
      </p:ext>
    </p:extLst>
  </p:cSld>
  <p:clrMapOvr>
    <a:masterClrMapping/>
  </p:clrMapOvr>
  <p:transition spd="slow" advTm="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0" name="Title 1"/>
          <p:cNvSpPr txBox="1">
            <a:spLocks/>
          </p:cNvSpPr>
          <p:nvPr/>
        </p:nvSpPr>
        <p:spPr bwMode="auto">
          <a:xfrm>
            <a:off x="1611313" y="123825"/>
            <a:ext cx="8382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0065A3"/>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40404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defTabSz="914400">
              <a:spcBef>
                <a:spcPct val="0"/>
              </a:spcBef>
              <a:buNone/>
              <a:defRPr/>
            </a:pPr>
            <a:r>
              <a:rPr lang="en-US" altLang="en-US" sz="3600">
                <a:solidFill>
                  <a:prstClr val="white"/>
                </a:solidFill>
              </a:rPr>
              <a:t>Michigan Cancer </a:t>
            </a:r>
            <a:r>
              <a:rPr lang="en-US" altLang="en-US" sz="3600" err="1">
                <a:solidFill>
                  <a:prstClr val="white"/>
                </a:solidFill>
              </a:rPr>
              <a:t>HealthLink</a:t>
            </a:r>
            <a:r>
              <a:rPr lang="en-US" altLang="en-US" sz="3600">
                <a:solidFill>
                  <a:prstClr val="white"/>
                </a:solidFill>
              </a:rPr>
              <a:t> </a:t>
            </a:r>
          </a:p>
          <a:p>
            <a:pPr defTabSz="914400">
              <a:spcBef>
                <a:spcPct val="0"/>
              </a:spcBef>
              <a:buNone/>
              <a:defRPr/>
            </a:pPr>
            <a:r>
              <a:rPr lang="en-US" altLang="en-US" sz="3600">
                <a:solidFill>
                  <a:prstClr val="white"/>
                </a:solidFill>
              </a:rPr>
              <a:t>Cancer Action Councils (CACs)</a:t>
            </a:r>
          </a:p>
        </p:txBody>
      </p:sp>
      <p:graphicFrame>
        <p:nvGraphicFramePr>
          <p:cNvPr id="2" name="Table 1">
            <a:extLst>
              <a:ext uri="{FF2B5EF4-FFF2-40B4-BE49-F238E27FC236}">
                <a16:creationId xmlns:a16="http://schemas.microsoft.com/office/drawing/2014/main" id="{B5DC82E6-107B-4DB8-8C68-C2FDBCC9231C}"/>
              </a:ext>
            </a:extLst>
          </p:cNvPr>
          <p:cNvGraphicFramePr>
            <a:graphicFrameLocks noGrp="1"/>
          </p:cNvGraphicFramePr>
          <p:nvPr/>
        </p:nvGraphicFramePr>
        <p:xfrm>
          <a:off x="272143" y="1511410"/>
          <a:ext cx="11647713" cy="4443076"/>
        </p:xfrm>
        <a:graphic>
          <a:graphicData uri="http://schemas.openxmlformats.org/drawingml/2006/table">
            <a:tbl>
              <a:tblPr firstRow="1" firstCol="1" bandRow="1">
                <a:tableStyleId>{69012ECD-51FC-41F1-AA8D-1B2483CD663E}</a:tableStyleId>
              </a:tblPr>
              <a:tblGrid>
                <a:gridCol w="5148943">
                  <a:extLst>
                    <a:ext uri="{9D8B030D-6E8A-4147-A177-3AD203B41FA5}">
                      <a16:colId xmlns:a16="http://schemas.microsoft.com/office/drawing/2014/main" val="2413771165"/>
                    </a:ext>
                  </a:extLst>
                </a:gridCol>
                <a:gridCol w="6498770">
                  <a:extLst>
                    <a:ext uri="{9D8B030D-6E8A-4147-A177-3AD203B41FA5}">
                      <a16:colId xmlns:a16="http://schemas.microsoft.com/office/drawing/2014/main" val="946533319"/>
                    </a:ext>
                  </a:extLst>
                </a:gridCol>
              </a:tblGrid>
              <a:tr h="387638">
                <a:tc>
                  <a:txBody>
                    <a:bodyPr/>
                    <a:lstStyle/>
                    <a:p>
                      <a:pPr marL="0" marR="0" algn="ctr">
                        <a:lnSpc>
                          <a:spcPct val="107000"/>
                        </a:lnSpc>
                        <a:spcBef>
                          <a:spcPts val="0"/>
                        </a:spcBef>
                        <a:spcAft>
                          <a:spcPts val="800"/>
                        </a:spcAft>
                      </a:pPr>
                      <a:r>
                        <a:rPr lang="en-US" sz="2000" dirty="0">
                          <a:effectLst/>
                        </a:rPr>
                        <a:t>CAC</a:t>
                      </a:r>
                      <a:endParaRPr lang="en-US" sz="2000" dirty="0">
                        <a:effectLst/>
                        <a:latin typeface="Calibri"/>
                        <a:ea typeface="Calibri" panose="020F0502020204030204" pitchFamily="34" charset="0"/>
                        <a:cs typeface="Times New Roman"/>
                      </a:endParaRPr>
                    </a:p>
                  </a:txBody>
                  <a:tcPr marL="36830" marR="36830" marT="9525" marB="0">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marR="0" algn="ctr">
                        <a:lnSpc>
                          <a:spcPct val="107000"/>
                        </a:lnSpc>
                        <a:spcBef>
                          <a:spcPts val="0"/>
                        </a:spcBef>
                        <a:spcAft>
                          <a:spcPts val="800"/>
                        </a:spcAft>
                      </a:pPr>
                      <a:r>
                        <a:rPr lang="en-US" sz="2000" dirty="0">
                          <a:effectLst/>
                        </a:rPr>
                        <a:t>Host site/partner organization</a:t>
                      </a:r>
                      <a:endParaRPr lang="en-US" sz="2000" dirty="0">
                        <a:effectLst/>
                        <a:latin typeface="Calibri"/>
                        <a:ea typeface="Calibri" panose="020F0502020204030204" pitchFamily="34" charset="0"/>
                        <a:cs typeface="Times New Roman"/>
                      </a:endParaRPr>
                    </a:p>
                  </a:txBody>
                  <a:tcPr marL="36830" marR="36830" marT="9525" marB="0">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9944257"/>
                  </a:ext>
                </a:extLst>
              </a:tr>
              <a:tr h="375453">
                <a:tc>
                  <a:txBody>
                    <a:bodyPr/>
                    <a:lstStyle/>
                    <a:p>
                      <a:pPr marL="0" marR="0">
                        <a:lnSpc>
                          <a:spcPct val="107000"/>
                        </a:lnSpc>
                        <a:spcBef>
                          <a:spcPts val="0"/>
                        </a:spcBef>
                        <a:spcAft>
                          <a:spcPts val="800"/>
                        </a:spcAft>
                      </a:pPr>
                      <a:r>
                        <a:rPr lang="en-US" sz="2000" dirty="0">
                          <a:solidFill>
                            <a:schemeClr val="bg1"/>
                          </a:solidFill>
                          <a:effectLst/>
                        </a:rPr>
                        <a:t>1.    Conner Creek</a:t>
                      </a:r>
                      <a:endParaRPr lang="en-US" sz="2000" dirty="0">
                        <a:solidFill>
                          <a:schemeClr val="bg1"/>
                        </a:solidFill>
                        <a:effectLst/>
                        <a:latin typeface="Calibri"/>
                        <a:ea typeface="Calibri" panose="020F0502020204030204" pitchFamily="34" charset="0"/>
                        <a:cs typeface="Times New Roman"/>
                      </a:endParaRPr>
                    </a:p>
                  </a:txBody>
                  <a:tcPr marL="36830" marR="36830" marT="9525" marB="0">
                    <a:lnL w="12700">
                      <a:solidFill>
                        <a:schemeClr val="tx1"/>
                      </a:solidFill>
                    </a:lnL>
                    <a:lnR w="12700">
                      <a:solidFill>
                        <a:schemeClr val="tx1"/>
                      </a:solidFill>
                    </a:lnR>
                    <a:lnT w="12700">
                      <a:solidFill>
                        <a:schemeClr val="tx1"/>
                      </a:solidFill>
                    </a:lnT>
                    <a:lnB w="12700">
                      <a:solidFill>
                        <a:schemeClr val="tx1"/>
                      </a:solidFill>
                    </a:lnB>
                    <a:solidFill>
                      <a:schemeClr val="accent1"/>
                    </a:solidFill>
                  </a:tcPr>
                </a:tc>
                <a:tc>
                  <a:txBody>
                    <a:bodyPr/>
                    <a:lstStyle/>
                    <a:p>
                      <a:pPr marL="0" marR="0">
                        <a:lnSpc>
                          <a:spcPct val="107000"/>
                        </a:lnSpc>
                        <a:spcBef>
                          <a:spcPts val="0"/>
                        </a:spcBef>
                        <a:spcAft>
                          <a:spcPts val="800"/>
                        </a:spcAft>
                      </a:pPr>
                      <a:r>
                        <a:rPr lang="en-US" sz="2000">
                          <a:effectLst/>
                        </a:rPr>
                        <a:t>Voices of Detroit Initiative (Dissolved)</a:t>
                      </a:r>
                      <a:endParaRPr lang="en-US" sz="2000">
                        <a:effectLst/>
                        <a:latin typeface="Calibri"/>
                        <a:ea typeface="Calibri" panose="020F0502020204030204" pitchFamily="34" charset="0"/>
                        <a:cs typeface="Times New Roman"/>
                      </a:endParaRPr>
                    </a:p>
                  </a:txBody>
                  <a:tcPr marL="36830" marR="36830" marT="9525" marB="0">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8E8"/>
                    </a:solidFill>
                  </a:tcPr>
                </a:tc>
                <a:extLst>
                  <a:ext uri="{0D108BD9-81ED-4DB2-BD59-A6C34878D82A}">
                    <a16:rowId xmlns:a16="http://schemas.microsoft.com/office/drawing/2014/main" val="2096917583"/>
                  </a:ext>
                </a:extLst>
              </a:tr>
              <a:tr h="330632">
                <a:tc>
                  <a:txBody>
                    <a:bodyPr/>
                    <a:lstStyle/>
                    <a:p>
                      <a:pPr marL="0" marR="0">
                        <a:lnSpc>
                          <a:spcPct val="107000"/>
                        </a:lnSpc>
                        <a:spcBef>
                          <a:spcPts val="0"/>
                        </a:spcBef>
                        <a:spcAft>
                          <a:spcPts val="800"/>
                        </a:spcAft>
                      </a:pPr>
                      <a:r>
                        <a:rPr lang="en-US" sz="2000" dirty="0">
                          <a:solidFill>
                            <a:schemeClr val="bg1"/>
                          </a:solidFill>
                          <a:effectLst/>
                        </a:rPr>
                        <a:t>2.    Western Wayne </a:t>
                      </a:r>
                      <a:endParaRPr lang="en-US" sz="2000" dirty="0">
                        <a:solidFill>
                          <a:schemeClr val="bg1"/>
                        </a:solidFill>
                        <a:effectLst/>
                        <a:latin typeface="Calibri"/>
                        <a:ea typeface="Calibri" panose="020F0502020204030204" pitchFamily="34" charset="0"/>
                        <a:cs typeface="Times New Roman"/>
                      </a:endParaRPr>
                    </a:p>
                  </a:txBody>
                  <a:tcPr marL="36830" marR="36830" marT="9525" marB="0">
                    <a:lnL w="12700">
                      <a:solidFill>
                        <a:schemeClr val="tx1"/>
                      </a:solidFill>
                    </a:lnL>
                    <a:lnR w="12700">
                      <a:solidFill>
                        <a:schemeClr val="tx1"/>
                      </a:solidFill>
                    </a:lnR>
                    <a:lnT w="12700">
                      <a:solidFill>
                        <a:schemeClr val="tx1"/>
                      </a:solidFill>
                    </a:lnT>
                    <a:lnB w="12700">
                      <a:solidFill>
                        <a:schemeClr val="tx1"/>
                      </a:solidFill>
                    </a:lnB>
                    <a:solidFill>
                      <a:schemeClr val="accent1"/>
                    </a:solidFill>
                  </a:tcPr>
                </a:tc>
                <a:tc>
                  <a:txBody>
                    <a:bodyPr/>
                    <a:lstStyle/>
                    <a:p>
                      <a:pPr marL="0" marR="0">
                        <a:lnSpc>
                          <a:spcPct val="107000"/>
                        </a:lnSpc>
                        <a:spcBef>
                          <a:spcPts val="0"/>
                        </a:spcBef>
                        <a:spcAft>
                          <a:spcPts val="800"/>
                        </a:spcAft>
                      </a:pPr>
                      <a:r>
                        <a:rPr lang="en-US" sz="2000">
                          <a:effectLst/>
                        </a:rPr>
                        <a:t>Western Wayne Family Health Center (Inkster)</a:t>
                      </a:r>
                      <a:endParaRPr lang="en-US" sz="2000">
                        <a:effectLst/>
                        <a:latin typeface="Calibri"/>
                        <a:ea typeface="Calibri" panose="020F0502020204030204" pitchFamily="34" charset="0"/>
                        <a:cs typeface="Times New Roman"/>
                      </a:endParaRPr>
                    </a:p>
                  </a:txBody>
                  <a:tcPr marL="36830" marR="36830" marT="9525" marB="0">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extLst>
                  <a:ext uri="{0D108BD9-81ED-4DB2-BD59-A6C34878D82A}">
                    <a16:rowId xmlns:a16="http://schemas.microsoft.com/office/drawing/2014/main" val="2456711026"/>
                  </a:ext>
                </a:extLst>
              </a:tr>
              <a:tr h="353434">
                <a:tc>
                  <a:txBody>
                    <a:bodyPr/>
                    <a:lstStyle/>
                    <a:p>
                      <a:pPr marL="0" marR="0">
                        <a:lnSpc>
                          <a:spcPct val="107000"/>
                        </a:lnSpc>
                        <a:spcBef>
                          <a:spcPts val="0"/>
                        </a:spcBef>
                        <a:spcAft>
                          <a:spcPts val="800"/>
                        </a:spcAft>
                      </a:pPr>
                      <a:r>
                        <a:rPr lang="en-US" sz="2000">
                          <a:solidFill>
                            <a:schemeClr val="bg1"/>
                          </a:solidFill>
                          <a:effectLst/>
                        </a:rPr>
                        <a:t>3.    ACCESS/Dearborn</a:t>
                      </a:r>
                      <a:endParaRPr lang="en-US" sz="2000">
                        <a:solidFill>
                          <a:schemeClr val="bg1"/>
                        </a:solidFill>
                        <a:effectLst/>
                        <a:latin typeface="Calibri"/>
                        <a:ea typeface="Calibri" panose="020F0502020204030204" pitchFamily="34" charset="0"/>
                        <a:cs typeface="Times New Roman"/>
                      </a:endParaRPr>
                    </a:p>
                  </a:txBody>
                  <a:tcPr marL="36830" marR="36830" marT="9525" marB="0">
                    <a:lnL w="12700">
                      <a:solidFill>
                        <a:schemeClr val="tx1"/>
                      </a:solidFill>
                    </a:lnL>
                    <a:lnR w="12700">
                      <a:solidFill>
                        <a:schemeClr val="tx1"/>
                      </a:solidFill>
                    </a:lnR>
                    <a:lnT w="12700">
                      <a:solidFill>
                        <a:schemeClr val="tx1"/>
                      </a:solidFill>
                    </a:lnT>
                    <a:lnB w="12700">
                      <a:solidFill>
                        <a:schemeClr val="tx1"/>
                      </a:solidFill>
                    </a:lnB>
                    <a:solidFill>
                      <a:schemeClr val="accent1"/>
                    </a:solidFill>
                  </a:tcPr>
                </a:tc>
                <a:tc>
                  <a:txBody>
                    <a:bodyPr/>
                    <a:lstStyle/>
                    <a:p>
                      <a:pPr marL="0" marR="0">
                        <a:lnSpc>
                          <a:spcPct val="107000"/>
                        </a:lnSpc>
                        <a:spcBef>
                          <a:spcPts val="0"/>
                        </a:spcBef>
                        <a:spcAft>
                          <a:spcPts val="800"/>
                        </a:spcAft>
                      </a:pPr>
                      <a:r>
                        <a:rPr lang="en-US" sz="2000" dirty="0">
                          <a:effectLst/>
                        </a:rPr>
                        <a:t>ACCESS (Dearborn)</a:t>
                      </a:r>
                      <a:endParaRPr lang="en-US" sz="2000" dirty="0">
                        <a:effectLst/>
                        <a:latin typeface="Calibri"/>
                        <a:ea typeface="Calibri" panose="020F0502020204030204" pitchFamily="34" charset="0"/>
                        <a:cs typeface="Times New Roman"/>
                      </a:endParaRPr>
                    </a:p>
                  </a:txBody>
                  <a:tcPr marL="36830" marR="36830" marT="9525" marB="0">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8E8"/>
                    </a:solidFill>
                  </a:tcPr>
                </a:tc>
                <a:extLst>
                  <a:ext uri="{0D108BD9-81ED-4DB2-BD59-A6C34878D82A}">
                    <a16:rowId xmlns:a16="http://schemas.microsoft.com/office/drawing/2014/main" val="3769086715"/>
                  </a:ext>
                </a:extLst>
              </a:tr>
              <a:tr h="342034">
                <a:tc>
                  <a:txBody>
                    <a:bodyPr/>
                    <a:lstStyle/>
                    <a:p>
                      <a:pPr marL="0" marR="0">
                        <a:lnSpc>
                          <a:spcPct val="107000"/>
                        </a:lnSpc>
                        <a:spcBef>
                          <a:spcPts val="0"/>
                        </a:spcBef>
                        <a:spcAft>
                          <a:spcPts val="800"/>
                        </a:spcAft>
                      </a:pPr>
                      <a:r>
                        <a:rPr lang="en-US" sz="2000">
                          <a:solidFill>
                            <a:schemeClr val="bg1"/>
                          </a:solidFill>
                          <a:effectLst/>
                        </a:rPr>
                        <a:t>4.   LGBTQ</a:t>
                      </a:r>
                    </a:p>
                  </a:txBody>
                  <a:tcPr marL="36830" marR="36830" marT="9525" marB="0">
                    <a:lnL w="12700">
                      <a:solidFill>
                        <a:schemeClr val="tx1"/>
                      </a:solidFill>
                    </a:lnL>
                    <a:lnR w="12700">
                      <a:solidFill>
                        <a:schemeClr val="tx1"/>
                      </a:solidFill>
                    </a:lnR>
                    <a:lnT w="12700">
                      <a:solidFill>
                        <a:schemeClr val="tx1"/>
                      </a:solidFill>
                    </a:lnT>
                    <a:lnB w="12700">
                      <a:solidFill>
                        <a:schemeClr val="tx1"/>
                      </a:solidFill>
                    </a:lnB>
                    <a:solidFill>
                      <a:schemeClr val="accent1"/>
                    </a:solidFill>
                  </a:tcPr>
                </a:tc>
                <a:tc>
                  <a:txBody>
                    <a:bodyPr/>
                    <a:lstStyle/>
                    <a:p>
                      <a:pPr marL="0" marR="0">
                        <a:lnSpc>
                          <a:spcPct val="107000"/>
                        </a:lnSpc>
                        <a:spcBef>
                          <a:spcPts val="0"/>
                        </a:spcBef>
                        <a:spcAft>
                          <a:spcPts val="800"/>
                        </a:spcAft>
                      </a:pPr>
                      <a:r>
                        <a:rPr lang="en-US" sz="2000" dirty="0">
                          <a:effectLst/>
                        </a:rPr>
                        <a:t>LGBT Detroit</a:t>
                      </a:r>
                      <a:endParaRPr lang="en-US" sz="2000" dirty="0">
                        <a:effectLst/>
                        <a:latin typeface="Calibri"/>
                        <a:ea typeface="Calibri" panose="020F0502020204030204" pitchFamily="34" charset="0"/>
                        <a:cs typeface="Times New Roman"/>
                      </a:endParaRPr>
                    </a:p>
                  </a:txBody>
                  <a:tcPr marL="36830" marR="36830" marT="9525" marB="0">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extLst>
                  <a:ext uri="{0D108BD9-81ED-4DB2-BD59-A6C34878D82A}">
                    <a16:rowId xmlns:a16="http://schemas.microsoft.com/office/drawing/2014/main" val="3358486977"/>
                  </a:ext>
                </a:extLst>
              </a:tr>
              <a:tr h="399039">
                <a:tc>
                  <a:txBody>
                    <a:bodyPr/>
                    <a:lstStyle/>
                    <a:p>
                      <a:pPr marL="0" marR="0">
                        <a:lnSpc>
                          <a:spcPct val="107000"/>
                        </a:lnSpc>
                        <a:spcBef>
                          <a:spcPts val="0"/>
                        </a:spcBef>
                        <a:spcAft>
                          <a:spcPts val="800"/>
                        </a:spcAft>
                      </a:pPr>
                      <a:r>
                        <a:rPr lang="en-US" sz="2000" dirty="0">
                          <a:solidFill>
                            <a:schemeClr val="bg1"/>
                          </a:solidFill>
                          <a:effectLst/>
                        </a:rPr>
                        <a:t>5.    Oakland County</a:t>
                      </a:r>
                      <a:endParaRPr lang="en-US" sz="2000" dirty="0">
                        <a:solidFill>
                          <a:schemeClr val="bg1"/>
                        </a:solidFill>
                        <a:effectLst/>
                        <a:latin typeface="Calibri"/>
                        <a:ea typeface="Calibri" panose="020F0502020204030204" pitchFamily="34" charset="0"/>
                        <a:cs typeface="Times New Roman"/>
                      </a:endParaRPr>
                    </a:p>
                  </a:txBody>
                  <a:tcPr marL="36830" marR="36830" marT="9525" marB="0">
                    <a:lnL w="12700">
                      <a:solidFill>
                        <a:schemeClr val="tx1"/>
                      </a:solidFill>
                    </a:lnL>
                    <a:lnR w="12700">
                      <a:solidFill>
                        <a:schemeClr val="tx1"/>
                      </a:solidFill>
                    </a:lnR>
                    <a:lnT w="12700">
                      <a:solidFill>
                        <a:schemeClr val="tx1"/>
                      </a:solidFill>
                    </a:lnT>
                    <a:lnB w="12700">
                      <a:solidFill>
                        <a:schemeClr val="tx1"/>
                      </a:solidFill>
                    </a:lnB>
                    <a:solidFill>
                      <a:schemeClr val="accent1"/>
                    </a:solidFill>
                  </a:tcPr>
                </a:tc>
                <a:tc>
                  <a:txBody>
                    <a:bodyPr/>
                    <a:lstStyle/>
                    <a:p>
                      <a:pPr marL="0" marR="0">
                        <a:lnSpc>
                          <a:spcPct val="107000"/>
                        </a:lnSpc>
                        <a:spcBef>
                          <a:spcPts val="0"/>
                        </a:spcBef>
                        <a:spcAft>
                          <a:spcPts val="800"/>
                        </a:spcAft>
                      </a:pPr>
                      <a:r>
                        <a:rPr lang="en-US" sz="2000" dirty="0">
                          <a:effectLst/>
                        </a:rPr>
                        <a:t>American Cancer Society (Southfield)</a:t>
                      </a:r>
                      <a:endParaRPr lang="en-US" sz="2000" dirty="0">
                        <a:effectLst/>
                        <a:latin typeface="Calibri"/>
                        <a:ea typeface="Calibri" panose="020F0502020204030204" pitchFamily="34" charset="0"/>
                        <a:cs typeface="Times New Roman"/>
                      </a:endParaRPr>
                    </a:p>
                  </a:txBody>
                  <a:tcPr marL="36830" marR="36830" marT="9525" marB="0">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8E8"/>
                    </a:solidFill>
                  </a:tcPr>
                </a:tc>
                <a:extLst>
                  <a:ext uri="{0D108BD9-81ED-4DB2-BD59-A6C34878D82A}">
                    <a16:rowId xmlns:a16="http://schemas.microsoft.com/office/drawing/2014/main" val="3225770064"/>
                  </a:ext>
                </a:extLst>
              </a:tr>
              <a:tr h="376237">
                <a:tc>
                  <a:txBody>
                    <a:bodyPr/>
                    <a:lstStyle/>
                    <a:p>
                      <a:pPr marL="0" marR="0">
                        <a:lnSpc>
                          <a:spcPct val="107000"/>
                        </a:lnSpc>
                        <a:spcBef>
                          <a:spcPts val="0"/>
                        </a:spcBef>
                        <a:spcAft>
                          <a:spcPts val="800"/>
                        </a:spcAft>
                      </a:pPr>
                      <a:r>
                        <a:rPr lang="en-US" sz="2000">
                          <a:solidFill>
                            <a:schemeClr val="bg1"/>
                          </a:solidFill>
                          <a:effectLst/>
                        </a:rPr>
                        <a:t>6.    Macomb County</a:t>
                      </a:r>
                      <a:endParaRPr lang="en-US" sz="2000">
                        <a:solidFill>
                          <a:schemeClr val="bg1"/>
                        </a:solidFill>
                        <a:effectLst/>
                        <a:latin typeface="Calibri"/>
                        <a:ea typeface="Calibri" panose="020F0502020204030204" pitchFamily="34" charset="0"/>
                        <a:cs typeface="Times New Roman"/>
                      </a:endParaRPr>
                    </a:p>
                  </a:txBody>
                  <a:tcPr marL="36830" marR="36830" marT="9525" marB="0">
                    <a:lnL w="12700">
                      <a:solidFill>
                        <a:schemeClr val="tx1"/>
                      </a:solidFill>
                    </a:lnL>
                    <a:lnR w="12700">
                      <a:solidFill>
                        <a:schemeClr val="tx1"/>
                      </a:solidFill>
                    </a:lnR>
                    <a:lnT w="12700">
                      <a:solidFill>
                        <a:schemeClr val="tx1"/>
                      </a:solidFill>
                    </a:lnT>
                    <a:lnB w="12700">
                      <a:solidFill>
                        <a:schemeClr val="tx1"/>
                      </a:solidFill>
                    </a:lnB>
                    <a:solidFill>
                      <a:schemeClr val="accent1"/>
                    </a:solidFill>
                  </a:tcPr>
                </a:tc>
                <a:tc>
                  <a:txBody>
                    <a:bodyPr/>
                    <a:lstStyle/>
                    <a:p>
                      <a:pPr marL="0" marR="0">
                        <a:lnSpc>
                          <a:spcPct val="107000"/>
                        </a:lnSpc>
                        <a:spcBef>
                          <a:spcPts val="0"/>
                        </a:spcBef>
                        <a:spcAft>
                          <a:spcPts val="800"/>
                        </a:spcAft>
                      </a:pPr>
                      <a:r>
                        <a:rPr lang="en-US" sz="2000" dirty="0">
                          <a:effectLst/>
                        </a:rPr>
                        <a:t>Macomb County Health Department (Mt. Clemens)</a:t>
                      </a:r>
                      <a:endParaRPr lang="en-US" sz="2000" dirty="0">
                        <a:effectLst/>
                        <a:latin typeface="Calibri"/>
                        <a:ea typeface="Calibri" panose="020F0502020204030204" pitchFamily="34" charset="0"/>
                        <a:cs typeface="Times New Roman"/>
                      </a:endParaRPr>
                    </a:p>
                  </a:txBody>
                  <a:tcPr marL="36830" marR="36830" marT="9525" marB="0">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extLst>
                  <a:ext uri="{0D108BD9-81ED-4DB2-BD59-A6C34878D82A}">
                    <a16:rowId xmlns:a16="http://schemas.microsoft.com/office/drawing/2014/main" val="1985758214"/>
                  </a:ext>
                </a:extLst>
              </a:tr>
              <a:tr h="430667">
                <a:tc>
                  <a:txBody>
                    <a:bodyPr/>
                    <a:lstStyle/>
                    <a:p>
                      <a:pPr marL="0" marR="0">
                        <a:lnSpc>
                          <a:spcPct val="107000"/>
                        </a:lnSpc>
                        <a:spcBef>
                          <a:spcPts val="0"/>
                        </a:spcBef>
                        <a:spcAft>
                          <a:spcPts val="800"/>
                        </a:spcAft>
                      </a:pPr>
                      <a:r>
                        <a:rPr lang="en-US" sz="2000">
                          <a:solidFill>
                            <a:schemeClr val="bg1"/>
                          </a:solidFill>
                          <a:effectLst/>
                        </a:rPr>
                        <a:t>7.    Genesee County</a:t>
                      </a:r>
                      <a:endParaRPr lang="en-US" sz="2000">
                        <a:solidFill>
                          <a:schemeClr val="bg1"/>
                        </a:solidFill>
                        <a:effectLst/>
                        <a:latin typeface="Calibri"/>
                        <a:ea typeface="Calibri" panose="020F0502020204030204" pitchFamily="34" charset="0"/>
                        <a:cs typeface="Times New Roman"/>
                      </a:endParaRPr>
                    </a:p>
                  </a:txBody>
                  <a:tcPr marL="36830" marR="36830" marT="9525" marB="0">
                    <a:lnL w="12700">
                      <a:solidFill>
                        <a:schemeClr val="tx1"/>
                      </a:solidFill>
                    </a:lnL>
                    <a:lnR w="12700">
                      <a:solidFill>
                        <a:schemeClr val="tx1"/>
                      </a:solidFill>
                    </a:lnR>
                    <a:lnT w="12700">
                      <a:solidFill>
                        <a:schemeClr val="tx1"/>
                      </a:solidFill>
                    </a:lnT>
                    <a:lnB w="12700">
                      <a:solidFill>
                        <a:schemeClr val="tx1"/>
                      </a:solidFill>
                    </a:lnB>
                    <a:solidFill>
                      <a:schemeClr val="accent1"/>
                    </a:solidFill>
                  </a:tcPr>
                </a:tc>
                <a:tc>
                  <a:txBody>
                    <a:bodyPr/>
                    <a:lstStyle/>
                    <a:p>
                      <a:pPr marL="0" marR="0">
                        <a:lnSpc>
                          <a:spcPct val="107000"/>
                        </a:lnSpc>
                        <a:spcBef>
                          <a:spcPts val="0"/>
                        </a:spcBef>
                        <a:spcAft>
                          <a:spcPts val="800"/>
                        </a:spcAft>
                      </a:pPr>
                      <a:r>
                        <a:rPr lang="en-US" sz="2000" dirty="0">
                          <a:effectLst/>
                        </a:rPr>
                        <a:t>RL Jones Community Outreach Center (Burton/Flint)</a:t>
                      </a:r>
                    </a:p>
                  </a:txBody>
                  <a:tcPr marL="36830" marR="36830" marT="9525" marB="0">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8E8"/>
                    </a:solidFill>
                  </a:tcPr>
                </a:tc>
                <a:extLst>
                  <a:ext uri="{0D108BD9-81ED-4DB2-BD59-A6C34878D82A}">
                    <a16:rowId xmlns:a16="http://schemas.microsoft.com/office/drawing/2014/main" val="3074994374"/>
                  </a:ext>
                </a:extLst>
              </a:tr>
              <a:tr h="342034">
                <a:tc>
                  <a:txBody>
                    <a:bodyPr/>
                    <a:lstStyle/>
                    <a:p>
                      <a:pPr marL="0" marR="0">
                        <a:lnSpc>
                          <a:spcPct val="107000"/>
                        </a:lnSpc>
                        <a:spcBef>
                          <a:spcPts val="0"/>
                        </a:spcBef>
                        <a:spcAft>
                          <a:spcPts val="800"/>
                        </a:spcAft>
                      </a:pPr>
                      <a:r>
                        <a:rPr lang="en-US" sz="2000">
                          <a:solidFill>
                            <a:schemeClr val="bg1"/>
                          </a:solidFill>
                          <a:effectLst/>
                        </a:rPr>
                        <a:t>8.    Black Men’s</a:t>
                      </a:r>
                      <a:endParaRPr lang="en-US" sz="2000">
                        <a:solidFill>
                          <a:schemeClr val="bg1"/>
                        </a:solidFill>
                        <a:effectLst/>
                        <a:latin typeface="Calibri"/>
                        <a:ea typeface="Calibri" panose="020F0502020204030204" pitchFamily="34" charset="0"/>
                        <a:cs typeface="Times New Roman"/>
                      </a:endParaRPr>
                    </a:p>
                  </a:txBody>
                  <a:tcPr marL="36830" marR="36830" marT="9525" marB="0">
                    <a:lnL w="12700">
                      <a:solidFill>
                        <a:schemeClr val="tx1"/>
                      </a:solidFill>
                    </a:lnL>
                    <a:lnR w="12700">
                      <a:solidFill>
                        <a:schemeClr val="tx1"/>
                      </a:solidFill>
                    </a:lnR>
                    <a:lnT w="12700">
                      <a:solidFill>
                        <a:schemeClr val="tx1"/>
                      </a:solidFill>
                    </a:lnT>
                    <a:lnB w="12700">
                      <a:solidFill>
                        <a:schemeClr val="tx1"/>
                      </a:solidFill>
                    </a:lnB>
                    <a:solidFill>
                      <a:schemeClr val="accent1"/>
                    </a:solidFill>
                  </a:tcPr>
                </a:tc>
                <a:tc>
                  <a:txBody>
                    <a:bodyPr/>
                    <a:lstStyle/>
                    <a:p>
                      <a:pPr marL="0" marR="0">
                        <a:lnSpc>
                          <a:spcPct val="107000"/>
                        </a:lnSpc>
                        <a:spcBef>
                          <a:spcPts val="0"/>
                        </a:spcBef>
                        <a:spcAft>
                          <a:spcPts val="800"/>
                        </a:spcAft>
                      </a:pPr>
                      <a:r>
                        <a:rPr lang="en-US" sz="2000" dirty="0">
                          <a:effectLst/>
                        </a:rPr>
                        <a:t>Tabernacle Missionary Baptist Church (Detroit)</a:t>
                      </a:r>
                      <a:endParaRPr lang="en-US" sz="2000" dirty="0">
                        <a:effectLst/>
                        <a:latin typeface="Calibri"/>
                        <a:ea typeface="Calibri" panose="020F0502020204030204" pitchFamily="34" charset="0"/>
                        <a:cs typeface="Times New Roman"/>
                      </a:endParaRPr>
                    </a:p>
                  </a:txBody>
                  <a:tcPr marL="36830" marR="36830" marT="9525" marB="0">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extLst>
                  <a:ext uri="{0D108BD9-81ED-4DB2-BD59-A6C34878D82A}">
                    <a16:rowId xmlns:a16="http://schemas.microsoft.com/office/drawing/2014/main" val="2392627730"/>
                  </a:ext>
                </a:extLst>
              </a:tr>
              <a:tr h="330632">
                <a:tc>
                  <a:txBody>
                    <a:bodyPr/>
                    <a:lstStyle/>
                    <a:p>
                      <a:pPr marL="0" marR="0">
                        <a:lnSpc>
                          <a:spcPct val="107000"/>
                        </a:lnSpc>
                        <a:spcBef>
                          <a:spcPts val="0"/>
                        </a:spcBef>
                        <a:spcAft>
                          <a:spcPts val="800"/>
                        </a:spcAft>
                      </a:pPr>
                      <a:r>
                        <a:rPr lang="en-US" sz="2000">
                          <a:solidFill>
                            <a:schemeClr val="bg1"/>
                          </a:solidFill>
                          <a:effectLst/>
                        </a:rPr>
                        <a:t>9.    Young Survivor</a:t>
                      </a:r>
                      <a:endParaRPr lang="en-US" sz="2000">
                        <a:solidFill>
                          <a:schemeClr val="bg1"/>
                        </a:solidFill>
                        <a:effectLst/>
                        <a:latin typeface="Calibri"/>
                        <a:ea typeface="Calibri" panose="020F0502020204030204" pitchFamily="34" charset="0"/>
                        <a:cs typeface="Times New Roman"/>
                      </a:endParaRPr>
                    </a:p>
                  </a:txBody>
                  <a:tcPr marL="36830" marR="36830" marT="9525" marB="0">
                    <a:lnL w="12700">
                      <a:solidFill>
                        <a:schemeClr val="tx1"/>
                      </a:solidFill>
                    </a:lnL>
                    <a:lnR w="12700">
                      <a:solidFill>
                        <a:schemeClr val="tx1"/>
                      </a:solidFill>
                    </a:lnR>
                    <a:lnT w="12700">
                      <a:solidFill>
                        <a:schemeClr val="tx1"/>
                      </a:solidFill>
                    </a:lnT>
                    <a:lnB w="12700">
                      <a:solidFill>
                        <a:schemeClr val="tx1"/>
                      </a:solidFill>
                    </a:lnB>
                    <a:solidFill>
                      <a:schemeClr val="accent1"/>
                    </a:solidFill>
                  </a:tcPr>
                </a:tc>
                <a:tc>
                  <a:txBody>
                    <a:bodyPr/>
                    <a:lstStyle/>
                    <a:p>
                      <a:pPr marL="0" marR="0">
                        <a:lnSpc>
                          <a:spcPct val="107000"/>
                        </a:lnSpc>
                        <a:spcBef>
                          <a:spcPts val="0"/>
                        </a:spcBef>
                        <a:spcAft>
                          <a:spcPts val="800"/>
                        </a:spcAft>
                      </a:pPr>
                      <a:r>
                        <a:rPr lang="en-US" sz="2000" dirty="0">
                          <a:effectLst/>
                        </a:rPr>
                        <a:t>Gilda’s Club (metro Detroit)</a:t>
                      </a:r>
                      <a:endParaRPr lang="en-US" sz="2000" dirty="0">
                        <a:effectLst/>
                        <a:latin typeface="Calibri"/>
                        <a:ea typeface="Calibri" panose="020F0502020204030204" pitchFamily="34" charset="0"/>
                        <a:cs typeface="Times New Roman"/>
                      </a:endParaRPr>
                    </a:p>
                  </a:txBody>
                  <a:tcPr marL="36830" marR="36830" marT="9525" marB="0">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8E8"/>
                    </a:solidFill>
                  </a:tcPr>
                </a:tc>
                <a:extLst>
                  <a:ext uri="{0D108BD9-81ED-4DB2-BD59-A6C34878D82A}">
                    <a16:rowId xmlns:a16="http://schemas.microsoft.com/office/drawing/2014/main" val="408041614"/>
                  </a:ext>
                </a:extLst>
              </a:tr>
              <a:tr h="330632">
                <a:tc>
                  <a:txBody>
                    <a:bodyPr/>
                    <a:lstStyle/>
                    <a:p>
                      <a:pPr marL="0" marR="0">
                        <a:lnSpc>
                          <a:spcPct val="107000"/>
                        </a:lnSpc>
                        <a:spcBef>
                          <a:spcPts val="0"/>
                        </a:spcBef>
                        <a:spcAft>
                          <a:spcPts val="800"/>
                        </a:spcAft>
                      </a:pPr>
                      <a:r>
                        <a:rPr lang="en-US" sz="2000">
                          <a:solidFill>
                            <a:schemeClr val="bg1"/>
                          </a:solidFill>
                          <a:effectLst/>
                        </a:rPr>
                        <a:t>10.  Rural Michigan</a:t>
                      </a:r>
                      <a:endParaRPr lang="en-US" sz="2000">
                        <a:solidFill>
                          <a:schemeClr val="bg1"/>
                        </a:solidFill>
                        <a:effectLst/>
                        <a:latin typeface="Calibri"/>
                        <a:ea typeface="Calibri" panose="020F0502020204030204" pitchFamily="34" charset="0"/>
                        <a:cs typeface="Times New Roman"/>
                      </a:endParaRPr>
                    </a:p>
                  </a:txBody>
                  <a:tcPr marL="36830" marR="36830" marT="9525" marB="0">
                    <a:lnL w="12700">
                      <a:solidFill>
                        <a:schemeClr val="tx1"/>
                      </a:solidFill>
                    </a:lnL>
                    <a:lnR w="12700">
                      <a:solidFill>
                        <a:schemeClr val="tx1"/>
                      </a:solidFill>
                    </a:lnR>
                    <a:lnT w="12700">
                      <a:solidFill>
                        <a:schemeClr val="tx1"/>
                      </a:solidFill>
                    </a:lnT>
                    <a:lnB w="12700">
                      <a:solidFill>
                        <a:schemeClr val="tx1"/>
                      </a:solidFill>
                    </a:lnB>
                    <a:solidFill>
                      <a:schemeClr val="accent1"/>
                    </a:solidFill>
                  </a:tcPr>
                </a:tc>
                <a:tc>
                  <a:txBody>
                    <a:bodyPr/>
                    <a:lstStyle/>
                    <a:p>
                      <a:pPr marL="0" marR="0">
                        <a:lnSpc>
                          <a:spcPct val="107000"/>
                        </a:lnSpc>
                        <a:spcBef>
                          <a:spcPts val="0"/>
                        </a:spcBef>
                        <a:spcAft>
                          <a:spcPts val="800"/>
                        </a:spcAft>
                      </a:pPr>
                      <a:r>
                        <a:rPr lang="en-US" sz="2000" dirty="0">
                          <a:effectLst/>
                        </a:rPr>
                        <a:t>United Way of Isabella &amp; Gratiot Counties</a:t>
                      </a:r>
                      <a:endParaRPr lang="en-US" sz="2000" dirty="0">
                        <a:effectLst/>
                        <a:latin typeface="Calibri"/>
                        <a:ea typeface="Calibri" panose="020F0502020204030204" pitchFamily="34" charset="0"/>
                        <a:cs typeface="Times New Roman"/>
                      </a:endParaRPr>
                    </a:p>
                  </a:txBody>
                  <a:tcPr marL="36830" marR="36830" marT="9525" marB="0">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extLst>
                  <a:ext uri="{0D108BD9-81ED-4DB2-BD59-A6C34878D82A}">
                    <a16:rowId xmlns:a16="http://schemas.microsoft.com/office/drawing/2014/main" val="2461896795"/>
                  </a:ext>
                </a:extLst>
              </a:tr>
              <a:tr h="444644">
                <a:tc>
                  <a:txBody>
                    <a:bodyPr/>
                    <a:lstStyle/>
                    <a:p>
                      <a:pPr marL="0" lvl="0">
                        <a:lnSpc>
                          <a:spcPct val="107000"/>
                        </a:lnSpc>
                        <a:spcBef>
                          <a:spcPts val="0"/>
                        </a:spcBef>
                        <a:spcAft>
                          <a:spcPts val="800"/>
                        </a:spcAft>
                        <a:buNone/>
                      </a:pPr>
                      <a:r>
                        <a:rPr lang="en-US" sz="2000">
                          <a:solidFill>
                            <a:schemeClr val="bg1"/>
                          </a:solidFill>
                          <a:effectLst/>
                        </a:rPr>
                        <a:t>11.  Genomic Research Action Council (GRAC)</a:t>
                      </a:r>
                    </a:p>
                  </a:txBody>
                  <a:tcPr marL="36829" marR="36829" marT="9524" marB="0">
                    <a:lnL w="12700">
                      <a:solidFill>
                        <a:schemeClr val="tx1"/>
                      </a:solidFill>
                    </a:lnL>
                    <a:lnR w="12700">
                      <a:solidFill>
                        <a:schemeClr val="tx1"/>
                      </a:solidFill>
                    </a:lnR>
                    <a:lnT w="12700">
                      <a:solidFill>
                        <a:schemeClr val="tx1"/>
                      </a:solidFill>
                    </a:lnT>
                    <a:lnB w="12700">
                      <a:solidFill>
                        <a:schemeClr val="tx1"/>
                      </a:solidFill>
                    </a:lnB>
                    <a:solidFill>
                      <a:schemeClr val="accent1"/>
                    </a:solidFill>
                  </a:tcPr>
                </a:tc>
                <a:tc>
                  <a:txBody>
                    <a:bodyPr/>
                    <a:lstStyle/>
                    <a:p>
                      <a:pPr marL="0" lvl="0">
                        <a:lnSpc>
                          <a:spcPct val="107000"/>
                        </a:lnSpc>
                        <a:spcBef>
                          <a:spcPts val="0"/>
                        </a:spcBef>
                        <a:spcAft>
                          <a:spcPts val="800"/>
                        </a:spcAft>
                        <a:buNone/>
                      </a:pPr>
                      <a:r>
                        <a:rPr lang="en-US" sz="2000" b="0" i="0" u="none" strike="noStrike" noProof="0" dirty="0">
                          <a:effectLst/>
                          <a:latin typeface="Calibri"/>
                        </a:rPr>
                        <a:t>Faith-Based Genetic Research </a:t>
                      </a:r>
                      <a:r>
                        <a:rPr lang="en-US" sz="2000" b="0" i="0" u="none" strike="noStrike" noProof="0" dirty="0" err="1">
                          <a:effectLst/>
                          <a:latin typeface="Calibri"/>
                        </a:rPr>
                        <a:t>Insititute</a:t>
                      </a:r>
                      <a:r>
                        <a:rPr lang="en-US" sz="2000" b="0" i="0" u="none" strike="noStrike" noProof="0" dirty="0">
                          <a:effectLst/>
                          <a:latin typeface="Calibri"/>
                        </a:rPr>
                        <a:t> (Detroit)</a:t>
                      </a:r>
                      <a:endParaRPr lang="en-US" sz="2000" dirty="0"/>
                    </a:p>
                  </a:txBody>
                  <a:tcPr marL="36829" marR="36829" marT="9524" marB="0">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rgbClr val="D0D8E8"/>
                    </a:solidFill>
                  </a:tcPr>
                </a:tc>
                <a:extLst>
                  <a:ext uri="{0D108BD9-81ED-4DB2-BD59-A6C34878D82A}">
                    <a16:rowId xmlns:a16="http://schemas.microsoft.com/office/drawing/2014/main" val="3469863063"/>
                  </a:ext>
                </a:extLst>
              </a:tr>
            </a:tbl>
          </a:graphicData>
        </a:graphic>
      </p:graphicFrame>
    </p:spTree>
    <p:extLst>
      <p:ext uri="{BB962C8B-B14F-4D97-AF65-F5344CB8AC3E}">
        <p14:creationId xmlns:p14="http://schemas.microsoft.com/office/powerpoint/2010/main" val="3651437179"/>
      </p:ext>
    </p:extLst>
  </p:cSld>
  <p:clrMapOvr>
    <a:masterClrMapping/>
  </p:clrMapOvr>
  <p:transition spd="slow" advTm="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0" name="Title 1"/>
          <p:cNvSpPr txBox="1">
            <a:spLocks/>
          </p:cNvSpPr>
          <p:nvPr/>
        </p:nvSpPr>
        <p:spPr bwMode="auto">
          <a:xfrm>
            <a:off x="1770460" y="200026"/>
            <a:ext cx="62865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t"/>
          <a:lstStyle>
            <a:lvl1pPr>
              <a:spcBef>
                <a:spcPct val="20000"/>
              </a:spcBef>
              <a:buFont typeface="Arial" panose="020B0604020202020204" pitchFamily="34" charset="0"/>
              <a:buChar char="•"/>
              <a:defRPr sz="3200">
                <a:solidFill>
                  <a:srgbClr val="0065A3"/>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40404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a:spcBef>
                <a:spcPct val="0"/>
              </a:spcBef>
              <a:buNone/>
            </a:pPr>
            <a:r>
              <a:rPr lang="en-US" altLang="en-US" sz="3600">
                <a:solidFill>
                  <a:prstClr val="white"/>
                </a:solidFill>
                <a:latin typeface="Calibri"/>
                <a:cs typeface="Calibri"/>
              </a:rPr>
              <a:t>Funding supporting CAC creation</a:t>
            </a:r>
            <a:endParaRPr lang="en-US" sz="3600"/>
          </a:p>
        </p:txBody>
      </p:sp>
      <p:sp>
        <p:nvSpPr>
          <p:cNvPr id="4" name="Content Placeholder 4">
            <a:extLst>
              <a:ext uri="{FF2B5EF4-FFF2-40B4-BE49-F238E27FC236}">
                <a16:creationId xmlns:a16="http://schemas.microsoft.com/office/drawing/2014/main" id="{9A0A605C-19E1-90F0-9EA2-9CF223700484}"/>
              </a:ext>
            </a:extLst>
          </p:cNvPr>
          <p:cNvSpPr txBox="1">
            <a:spLocks/>
          </p:cNvSpPr>
          <p:nvPr/>
        </p:nvSpPr>
        <p:spPr>
          <a:xfrm>
            <a:off x="337457" y="1611085"/>
            <a:ext cx="11669486" cy="4669687"/>
          </a:xfrm>
          <a:prstGeom prst="rect">
            <a:avLst/>
          </a:prstGeom>
        </p:spPr>
        <p:txBody>
          <a:bodyPr lIns="68580" tIns="34290" rIns="68580" bIns="34290" anchor="t"/>
          <a:lstStyle>
            <a:lvl1pPr marL="342891" indent="-342891" algn="l" rtl="0" eaLnBrk="0" fontAlgn="base" hangingPunct="0">
              <a:spcBef>
                <a:spcPct val="20000"/>
              </a:spcBef>
              <a:spcAft>
                <a:spcPct val="0"/>
              </a:spcAft>
              <a:buFont typeface="Arial" panose="020B0604020202020204" pitchFamily="34" charset="0"/>
              <a:buChar char="•"/>
              <a:defRPr sz="3200" kern="1200">
                <a:solidFill>
                  <a:srgbClr val="0065A3"/>
                </a:solidFill>
                <a:latin typeface="+mn-lt"/>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rgbClr val="404040"/>
                </a:solidFill>
                <a:latin typeface="+mn-lt"/>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rgbClr val="404040"/>
                </a:solidFill>
                <a:latin typeface="+mn-lt"/>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rgbClr val="404040"/>
                </a:solidFill>
                <a:latin typeface="+mn-lt"/>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rgbClr val="404040"/>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56699" indent="-256699"/>
            <a:r>
              <a:rPr lang="en-US" sz="1600" b="1" dirty="0">
                <a:solidFill>
                  <a:prstClr val="black"/>
                </a:solidFill>
                <a:latin typeface="Calibri"/>
                <a:ea typeface="+mn-lt"/>
                <a:cs typeface="Calibri"/>
              </a:rPr>
              <a:t>2016:</a:t>
            </a:r>
            <a:r>
              <a:rPr lang="en-US" sz="1600" dirty="0">
                <a:solidFill>
                  <a:prstClr val="black"/>
                </a:solidFill>
                <a:latin typeface="Calibri"/>
                <a:ea typeface="+mn-lt"/>
                <a:cs typeface="Calibri"/>
              </a:rPr>
              <a:t> "Preparing Detroit Communities to Advance Cancer Research."  Funder: Patient-Centered Outcomes Research Institute (PCORI), Eugene Washington Community Engagement Award (2972-WSUSM) </a:t>
            </a:r>
            <a:endParaRPr lang="en-US" sz="1600" dirty="0">
              <a:solidFill>
                <a:prstClr val="black"/>
              </a:solidFill>
              <a:latin typeface="Calibri"/>
              <a:cs typeface="Calibri"/>
            </a:endParaRPr>
          </a:p>
          <a:p>
            <a:pPr marL="256699" indent="-256699"/>
            <a:endParaRPr lang="en-US" sz="1600" dirty="0">
              <a:solidFill>
                <a:prstClr val="black"/>
              </a:solidFill>
              <a:latin typeface="Calibri"/>
              <a:ea typeface="+mn-lt"/>
              <a:cs typeface="Calibri"/>
            </a:endParaRPr>
          </a:p>
          <a:p>
            <a:pPr marL="256699" indent="-256699"/>
            <a:r>
              <a:rPr lang="en-US" sz="1600" b="1" dirty="0">
                <a:solidFill>
                  <a:prstClr val="black"/>
                </a:solidFill>
                <a:latin typeface="Calibri"/>
                <a:ea typeface="+mn-lt"/>
                <a:cs typeface="Calibri"/>
              </a:rPr>
              <a:t>2016</a:t>
            </a:r>
            <a:r>
              <a:rPr lang="en-US" sz="1600" dirty="0">
                <a:solidFill>
                  <a:prstClr val="black"/>
                </a:solidFill>
                <a:latin typeface="Calibri"/>
                <a:ea typeface="+mn-lt"/>
                <a:cs typeface="Calibri"/>
              </a:rPr>
              <a:t>: "Detroit HealthLink for Equity in Cancer Care: Expanding to Arab American Communities." Funder:  DMC (Detroit Medical Center) Foundation Health Education and Community Benefit Grant</a:t>
            </a:r>
          </a:p>
          <a:p>
            <a:pPr marL="256699" indent="-256699"/>
            <a:endParaRPr lang="en-US" sz="1600" dirty="0">
              <a:solidFill>
                <a:prstClr val="black"/>
              </a:solidFill>
              <a:latin typeface="Calibri"/>
              <a:ea typeface="+mn-lt"/>
              <a:cs typeface="Calibri"/>
            </a:endParaRPr>
          </a:p>
          <a:p>
            <a:pPr marL="256699" indent="-256699"/>
            <a:r>
              <a:rPr lang="en-US" sz="1600" b="1" dirty="0">
                <a:solidFill>
                  <a:prstClr val="black"/>
                </a:solidFill>
                <a:latin typeface="Calibri"/>
                <a:ea typeface="+mn-lt"/>
                <a:cs typeface="Calibri"/>
              </a:rPr>
              <a:t>2017: "</a:t>
            </a:r>
            <a:r>
              <a:rPr lang="en-US" sz="1600" dirty="0">
                <a:solidFill>
                  <a:prstClr val="black"/>
                </a:solidFill>
                <a:latin typeface="Calibri"/>
                <a:ea typeface="+mn-lt"/>
                <a:cs typeface="Calibri"/>
              </a:rPr>
              <a:t>Partnering with Sexual and Gender Minority Communities to Address Cancer Disparities in Detroit." Funder:  Patient-Centered Outcomes Research Institute (PCORI) Eugene Washington Engagement Award (6252-WSU)  </a:t>
            </a:r>
          </a:p>
          <a:p>
            <a:pPr marL="256699" indent="-256699"/>
            <a:endParaRPr lang="en-US" sz="1600" dirty="0">
              <a:solidFill>
                <a:prstClr val="black"/>
              </a:solidFill>
              <a:latin typeface="Calibri"/>
              <a:ea typeface="+mn-lt"/>
              <a:cs typeface="Calibri"/>
            </a:endParaRPr>
          </a:p>
          <a:p>
            <a:pPr marL="256699" indent="-256699"/>
            <a:r>
              <a:rPr lang="en-US" sz="1600" b="1" dirty="0">
                <a:solidFill>
                  <a:prstClr val="black"/>
                </a:solidFill>
                <a:latin typeface="Calibri"/>
                <a:ea typeface="+mn-lt"/>
                <a:cs typeface="Calibri"/>
              </a:rPr>
              <a:t>2019</a:t>
            </a:r>
            <a:r>
              <a:rPr lang="en-US" sz="1600" dirty="0">
                <a:solidFill>
                  <a:prstClr val="black"/>
                </a:solidFill>
                <a:latin typeface="Calibri"/>
                <a:ea typeface="+mn-lt"/>
                <a:cs typeface="Calibri"/>
              </a:rPr>
              <a:t>:  “Program for Breast Cancer in Young Women.”  Funder:  Michigan Department of Health and Human Services/CDC</a:t>
            </a:r>
          </a:p>
          <a:p>
            <a:pPr marL="256699" indent="-256699"/>
            <a:endParaRPr lang="en-US" sz="1600" dirty="0">
              <a:solidFill>
                <a:prstClr val="black"/>
              </a:solidFill>
              <a:latin typeface="Calibri"/>
              <a:ea typeface="+mn-lt"/>
              <a:cs typeface="Calibri"/>
            </a:endParaRPr>
          </a:p>
          <a:p>
            <a:pPr marL="256699" indent="-256699"/>
            <a:r>
              <a:rPr lang="en-US" sz="1600" b="1" dirty="0">
                <a:solidFill>
                  <a:prstClr val="black"/>
                </a:solidFill>
                <a:latin typeface="Calibri"/>
                <a:ea typeface="+mn-lt"/>
                <a:cs typeface="Calibri"/>
              </a:rPr>
              <a:t>2019</a:t>
            </a:r>
            <a:r>
              <a:rPr lang="en-US" sz="1600" dirty="0">
                <a:solidFill>
                  <a:prstClr val="black"/>
                </a:solidFill>
                <a:latin typeface="Calibri"/>
                <a:ea typeface="+mn-lt"/>
                <a:cs typeface="Calibri"/>
              </a:rPr>
              <a:t>: "Best Practices to Engage Black Men in the Development of a Cancer Health Equity Research Agenda."  Funder:  Patient-Centered Outcomes Research Institute (PCORI) Eugene Washington Engagement Award  (423817-WSU) </a:t>
            </a:r>
            <a:endParaRPr lang="en-US" sz="1600" dirty="0">
              <a:solidFill>
                <a:prstClr val="black"/>
              </a:solidFill>
              <a:latin typeface="Calibri"/>
              <a:cs typeface="Calibri"/>
            </a:endParaRPr>
          </a:p>
          <a:p>
            <a:pPr marL="256699" indent="-256699"/>
            <a:endParaRPr lang="en-US" sz="1600" dirty="0">
              <a:solidFill>
                <a:prstClr val="black"/>
              </a:solidFill>
              <a:latin typeface="Calibri"/>
              <a:ea typeface="+mn-lt"/>
              <a:cs typeface="Calibri"/>
            </a:endParaRPr>
          </a:p>
          <a:p>
            <a:pPr marL="256699" indent="-256699"/>
            <a:r>
              <a:rPr lang="en-US" sz="1600" b="1" dirty="0">
                <a:solidFill>
                  <a:prstClr val="black"/>
                </a:solidFill>
                <a:latin typeface="Calibri"/>
                <a:ea typeface="+mn-lt"/>
                <a:cs typeface="Calibri"/>
              </a:rPr>
              <a:t>2020</a:t>
            </a:r>
            <a:r>
              <a:rPr lang="en-US" sz="1600" dirty="0">
                <a:solidFill>
                  <a:prstClr val="black"/>
                </a:solidFill>
                <a:latin typeface="Calibri"/>
                <a:ea typeface="+mn-lt"/>
                <a:cs typeface="Calibri"/>
              </a:rPr>
              <a:t>:  "Building Capacity in Detroit’s African American Faith Community to Advance Genomic Research." Funder:  Patient-Centered Outcomes Research Institute (PCORI) Eugene Washington Engagement Award  (20136-WSU)     </a:t>
            </a:r>
            <a:r>
              <a:rPr lang="en-US" sz="1600" dirty="0">
                <a:latin typeface="Calibri"/>
                <a:ea typeface="+mn-lt"/>
                <a:cs typeface="Calibri"/>
              </a:rPr>
              <a:t>                                                    </a:t>
            </a:r>
            <a:endParaRPr lang="en-US" sz="1600" dirty="0">
              <a:latin typeface="Calibri"/>
              <a:cs typeface="Calibri"/>
            </a:endParaRPr>
          </a:p>
        </p:txBody>
      </p:sp>
    </p:spTree>
    <p:extLst>
      <p:ext uri="{BB962C8B-B14F-4D97-AF65-F5344CB8AC3E}">
        <p14:creationId xmlns:p14="http://schemas.microsoft.com/office/powerpoint/2010/main" val="2883481832"/>
      </p:ext>
    </p:extLst>
  </p:cSld>
  <p:clrMapOvr>
    <a:masterClrMapping/>
  </p:clrMapOvr>
  <p:transition spd="slow" advTm="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AA2695-32BD-26C3-74D4-4F26C17D5DCE}"/>
              </a:ext>
            </a:extLst>
          </p:cNvPr>
          <p:cNvSpPr>
            <a:spLocks noGrp="1"/>
          </p:cNvSpPr>
          <p:nvPr>
            <p:ph idx="1"/>
          </p:nvPr>
        </p:nvSpPr>
        <p:spPr/>
        <p:txBody>
          <a:bodyPr/>
          <a:lstStyle/>
          <a:p>
            <a:r>
              <a:rPr lang="en-US" sz="2400" dirty="0">
                <a:solidFill>
                  <a:schemeClr val="tx1"/>
                </a:solidFill>
              </a:rPr>
              <a:t>We first identified community-based organizations (CBOs) to host a CAC</a:t>
            </a:r>
          </a:p>
          <a:p>
            <a:pPr lvl="1"/>
            <a:r>
              <a:rPr lang="en-US" sz="2000" dirty="0">
                <a:solidFill>
                  <a:schemeClr val="tx1"/>
                </a:solidFill>
              </a:rPr>
              <a:t>Clearly outlined the organization’s role in a memorandum of understanding (MOU)</a:t>
            </a:r>
          </a:p>
          <a:p>
            <a:pPr lvl="1"/>
            <a:r>
              <a:rPr lang="en-US" sz="2000" dirty="0">
                <a:solidFill>
                  <a:schemeClr val="tx1"/>
                </a:solidFill>
              </a:rPr>
              <a:t>CBO is usually the meeting site</a:t>
            </a:r>
          </a:p>
          <a:p>
            <a:pPr lvl="1"/>
            <a:r>
              <a:rPr lang="en-US" sz="2000" dirty="0">
                <a:solidFill>
                  <a:schemeClr val="tx1"/>
                </a:solidFill>
              </a:rPr>
              <a:t>Useful to budget funds to cover the time of a CBO staff member for support</a:t>
            </a:r>
          </a:p>
          <a:p>
            <a:r>
              <a:rPr lang="en-US" sz="2400" dirty="0">
                <a:solidFill>
                  <a:schemeClr val="tx1"/>
                </a:solidFill>
              </a:rPr>
              <a:t>CBOs were instrumental in identifying and nominating potential CAC members in addition to other strategies</a:t>
            </a:r>
          </a:p>
          <a:p>
            <a:endParaRPr lang="en-US" dirty="0"/>
          </a:p>
        </p:txBody>
      </p:sp>
      <p:sp>
        <p:nvSpPr>
          <p:cNvPr id="3" name="Text Placeholder 2">
            <a:extLst>
              <a:ext uri="{FF2B5EF4-FFF2-40B4-BE49-F238E27FC236}">
                <a16:creationId xmlns:a16="http://schemas.microsoft.com/office/drawing/2014/main" id="{0BBE7692-47D2-216D-B002-C9525596C412}"/>
              </a:ext>
            </a:extLst>
          </p:cNvPr>
          <p:cNvSpPr>
            <a:spLocks noGrp="1"/>
          </p:cNvSpPr>
          <p:nvPr>
            <p:ph type="body" sz="quarter" idx="13"/>
          </p:nvPr>
        </p:nvSpPr>
        <p:spPr>
          <a:xfrm>
            <a:off x="1828800" y="152400"/>
            <a:ext cx="6061710" cy="990600"/>
          </a:xfrm>
        </p:spPr>
        <p:txBody>
          <a:bodyPr/>
          <a:lstStyle/>
          <a:p>
            <a:r>
              <a:rPr lang="en-US" sz="3600"/>
              <a:t>Building Cancer Action Councils (CACs)</a:t>
            </a:r>
          </a:p>
        </p:txBody>
      </p:sp>
    </p:spTree>
    <p:extLst>
      <p:ext uri="{BB962C8B-B14F-4D97-AF65-F5344CB8AC3E}">
        <p14:creationId xmlns:p14="http://schemas.microsoft.com/office/powerpoint/2010/main" val="4242348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78917D-E7D4-F272-856C-E65BA654978B}"/>
              </a:ext>
            </a:extLst>
          </p:cNvPr>
          <p:cNvSpPr>
            <a:spLocks noGrp="1"/>
          </p:cNvSpPr>
          <p:nvPr>
            <p:ph idx="1"/>
          </p:nvPr>
        </p:nvSpPr>
        <p:spPr>
          <a:xfrm>
            <a:off x="729343" y="1600201"/>
            <a:ext cx="11114314" cy="4114799"/>
          </a:xfrm>
        </p:spPr>
        <p:txBody>
          <a:bodyPr/>
          <a:lstStyle/>
          <a:p>
            <a:r>
              <a:rPr lang="en-US" sz="2400" dirty="0">
                <a:solidFill>
                  <a:schemeClr val="tx1"/>
                </a:solidFill>
              </a:rPr>
              <a:t>Our team developed a selection process to ensure a </a:t>
            </a:r>
            <a:r>
              <a:rPr lang="en-US" sz="2400" b="1" u="sng" dirty="0">
                <a:solidFill>
                  <a:schemeClr val="tx1"/>
                </a:solidFill>
              </a:rPr>
              <a:t>good fit</a:t>
            </a:r>
          </a:p>
          <a:p>
            <a:pPr lvl="1"/>
            <a:r>
              <a:rPr lang="en-US" sz="2400" dirty="0">
                <a:solidFill>
                  <a:schemeClr val="tx1"/>
                </a:solidFill>
                <a:ea typeface="Times New Roman" panose="02020603050405020304" pitchFamily="18" charset="0"/>
              </a:rPr>
              <a:t>Identified survivors, caregivers, advocates</a:t>
            </a:r>
          </a:p>
          <a:p>
            <a:pPr lvl="1"/>
            <a:r>
              <a:rPr lang="en-US" sz="2400" dirty="0">
                <a:solidFill>
                  <a:schemeClr val="tx1"/>
                </a:solidFill>
                <a:ea typeface="Times New Roman" panose="02020603050405020304" pitchFamily="18" charset="0"/>
              </a:rPr>
              <a:t>Created an application that asked about demographics, commitment and availability, one’s experience with cancer, and other relevant community experiences.</a:t>
            </a:r>
          </a:p>
          <a:p>
            <a:pPr lvl="1"/>
            <a:r>
              <a:rPr lang="en-US" sz="2400" dirty="0">
                <a:solidFill>
                  <a:schemeClr val="tx1"/>
                </a:solidFill>
                <a:ea typeface="Times New Roman" panose="02020603050405020304" pitchFamily="18" charset="0"/>
              </a:rPr>
              <a:t>Ensure candidates are prepared for discussion of sensitive topics</a:t>
            </a:r>
          </a:p>
          <a:p>
            <a:pPr lvl="1"/>
            <a:r>
              <a:rPr lang="en-US" sz="2400" dirty="0">
                <a:solidFill>
                  <a:schemeClr val="tx1"/>
                </a:solidFill>
                <a:ea typeface="Times New Roman" panose="02020603050405020304" pitchFamily="18" charset="0"/>
              </a:rPr>
              <a:t>Applications gave insight into the potential make-up of the group. </a:t>
            </a:r>
          </a:p>
          <a:p>
            <a:pPr lvl="1"/>
            <a:r>
              <a:rPr lang="en-US" sz="2400" dirty="0">
                <a:solidFill>
                  <a:schemeClr val="tx1"/>
                </a:solidFill>
                <a:ea typeface="Times New Roman" panose="02020603050405020304" pitchFamily="18" charset="0"/>
              </a:rPr>
              <a:t>After written or online application, candidate was interviewed by team members</a:t>
            </a:r>
          </a:p>
          <a:p>
            <a:pPr lvl="1"/>
            <a:endParaRPr lang="en-US" sz="2400" b="1" u="sng" dirty="0">
              <a:solidFill>
                <a:schemeClr val="tx1"/>
              </a:solidFill>
            </a:endParaRPr>
          </a:p>
          <a:p>
            <a:r>
              <a:rPr lang="en-US" sz="2400" dirty="0">
                <a:solidFill>
                  <a:schemeClr val="tx1"/>
                </a:solidFill>
              </a:rPr>
              <a:t>Clearly outlined CAC members’ roles in Memorandum of Understandings (MOUs) </a:t>
            </a:r>
          </a:p>
          <a:p>
            <a:pPr lvl="1"/>
            <a:endParaRPr lang="en-US" sz="2400" b="1" u="sng" dirty="0">
              <a:solidFill>
                <a:schemeClr val="tx1"/>
              </a:solidFill>
            </a:endParaRPr>
          </a:p>
          <a:p>
            <a:pPr marL="0" indent="0">
              <a:buNone/>
            </a:pPr>
            <a:endParaRPr lang="en-US" sz="2400" b="1" u="sng" dirty="0"/>
          </a:p>
          <a:p>
            <a:pPr lvl="1"/>
            <a:endParaRPr lang="en-US" b="1" u="sng" dirty="0"/>
          </a:p>
          <a:p>
            <a:endParaRPr lang="en-US" dirty="0"/>
          </a:p>
        </p:txBody>
      </p:sp>
      <p:sp>
        <p:nvSpPr>
          <p:cNvPr id="3" name="Text Placeholder 2">
            <a:extLst>
              <a:ext uri="{FF2B5EF4-FFF2-40B4-BE49-F238E27FC236}">
                <a16:creationId xmlns:a16="http://schemas.microsoft.com/office/drawing/2014/main" id="{1F4E7C02-21D4-DE0F-B1C9-7D78F0A9B265}"/>
              </a:ext>
            </a:extLst>
          </p:cNvPr>
          <p:cNvSpPr>
            <a:spLocks noGrp="1"/>
          </p:cNvSpPr>
          <p:nvPr>
            <p:ph type="body" sz="quarter" idx="13"/>
          </p:nvPr>
        </p:nvSpPr>
        <p:spPr/>
        <p:txBody>
          <a:bodyPr/>
          <a:lstStyle/>
          <a:p>
            <a:r>
              <a:rPr lang="en-US" sz="3600"/>
              <a:t>Identifying CAC members</a:t>
            </a:r>
          </a:p>
          <a:p>
            <a:endParaRPr lang="en-US"/>
          </a:p>
        </p:txBody>
      </p:sp>
    </p:spTree>
    <p:extLst>
      <p:ext uri="{BB962C8B-B14F-4D97-AF65-F5344CB8AC3E}">
        <p14:creationId xmlns:p14="http://schemas.microsoft.com/office/powerpoint/2010/main" val="2950103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EFF09-7FF5-47F7-B21A-D6CE5C7F6B52}"/>
              </a:ext>
            </a:extLst>
          </p:cNvPr>
          <p:cNvSpPr>
            <a:spLocks noGrp="1"/>
          </p:cNvSpPr>
          <p:nvPr>
            <p:ph type="title"/>
          </p:nvPr>
        </p:nvSpPr>
        <p:spPr>
          <a:xfrm>
            <a:off x="1667179" y="124691"/>
            <a:ext cx="8272212" cy="760350"/>
          </a:xfrm>
        </p:spPr>
        <p:txBody>
          <a:bodyPr>
            <a:noAutofit/>
          </a:bodyPr>
          <a:lstStyle/>
          <a:p>
            <a:r>
              <a:rPr lang="en-US" altLang="en-US" sz="3600" dirty="0"/>
              <a:t>Identifying cancer research </a:t>
            </a:r>
            <a:br>
              <a:rPr lang="en-US" altLang="en-US" sz="3600" dirty="0"/>
            </a:br>
            <a:r>
              <a:rPr lang="en-US" altLang="en-US" sz="3600" dirty="0"/>
              <a:t>priorities through a community lens</a:t>
            </a:r>
            <a:br>
              <a:rPr lang="en-US" altLang="en-US" sz="3600" dirty="0"/>
            </a:br>
            <a:endParaRPr lang="en-US" sz="3600" dirty="0"/>
          </a:p>
        </p:txBody>
      </p:sp>
      <p:sp>
        <p:nvSpPr>
          <p:cNvPr id="98307" name="TextBox 4"/>
          <p:cNvSpPr txBox="1">
            <a:spLocks noChangeArrowheads="1"/>
          </p:cNvSpPr>
          <p:nvPr/>
        </p:nvSpPr>
        <p:spPr bwMode="auto">
          <a:xfrm>
            <a:off x="3035227" y="2920380"/>
            <a:ext cx="23573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0065A3"/>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40404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algn="ctr">
              <a:spcBef>
                <a:spcPct val="0"/>
              </a:spcBef>
              <a:buNone/>
            </a:pPr>
            <a:r>
              <a:rPr lang="en-US" altLang="en-US" sz="1800" b="1" dirty="0">
                <a:solidFill>
                  <a:prstClr val="black"/>
                </a:solidFill>
                <a:latin typeface="Calibri"/>
              </a:rPr>
              <a:t>Concept mapping &amp; question development </a:t>
            </a:r>
          </a:p>
        </p:txBody>
      </p:sp>
      <p:sp>
        <p:nvSpPr>
          <p:cNvPr id="98308" name="TextBox 5"/>
          <p:cNvSpPr txBox="1">
            <a:spLocks noChangeArrowheads="1"/>
          </p:cNvSpPr>
          <p:nvPr/>
        </p:nvSpPr>
        <p:spPr bwMode="auto">
          <a:xfrm>
            <a:off x="6426968" y="2935711"/>
            <a:ext cx="19035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0065A3"/>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40404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algn="ctr">
              <a:spcBef>
                <a:spcPct val="0"/>
              </a:spcBef>
              <a:buNone/>
            </a:pPr>
            <a:r>
              <a:rPr lang="en-US" altLang="en-US" sz="1800" b="1" dirty="0">
                <a:solidFill>
                  <a:prstClr val="black"/>
                </a:solidFill>
                <a:latin typeface="Calibri"/>
              </a:rPr>
              <a:t>Building research relationships </a:t>
            </a:r>
          </a:p>
        </p:txBody>
      </p:sp>
      <p:sp>
        <p:nvSpPr>
          <p:cNvPr id="98309" name="TextBox 6"/>
          <p:cNvSpPr txBox="1">
            <a:spLocks noChangeArrowheads="1"/>
          </p:cNvSpPr>
          <p:nvPr/>
        </p:nvSpPr>
        <p:spPr bwMode="auto">
          <a:xfrm>
            <a:off x="457557" y="2895735"/>
            <a:ext cx="1835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0065A3"/>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40404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algn="ctr">
              <a:spcBef>
                <a:spcPct val="0"/>
              </a:spcBef>
              <a:buNone/>
            </a:pPr>
            <a:r>
              <a:rPr lang="en-US" altLang="en-US" sz="1800" b="1" dirty="0">
                <a:solidFill>
                  <a:prstClr val="black"/>
                </a:solidFill>
                <a:latin typeface="Calibri"/>
              </a:rPr>
              <a:t>Research capacity building </a:t>
            </a:r>
          </a:p>
        </p:txBody>
      </p:sp>
      <p:sp>
        <p:nvSpPr>
          <p:cNvPr id="98310" name="TextBox 7"/>
          <p:cNvSpPr txBox="1">
            <a:spLocks noChangeArrowheads="1"/>
          </p:cNvSpPr>
          <p:nvPr/>
        </p:nvSpPr>
        <p:spPr bwMode="auto">
          <a:xfrm>
            <a:off x="9364935" y="2920380"/>
            <a:ext cx="16319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0065A3"/>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40404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algn="ctr">
              <a:spcBef>
                <a:spcPct val="0"/>
              </a:spcBef>
              <a:buNone/>
            </a:pPr>
            <a:r>
              <a:rPr lang="en-US" altLang="en-US" sz="1800" b="1" dirty="0">
                <a:solidFill>
                  <a:prstClr val="black"/>
                </a:solidFill>
                <a:latin typeface="Calibri"/>
              </a:rPr>
              <a:t>Prioritization &amp; dissemination</a:t>
            </a:r>
          </a:p>
        </p:txBody>
      </p:sp>
      <p:sp>
        <p:nvSpPr>
          <p:cNvPr id="98311" name="TextBox 8"/>
          <p:cNvSpPr txBox="1">
            <a:spLocks noChangeArrowheads="1"/>
          </p:cNvSpPr>
          <p:nvPr/>
        </p:nvSpPr>
        <p:spPr bwMode="auto">
          <a:xfrm>
            <a:off x="499613" y="3753836"/>
            <a:ext cx="226155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0065A3"/>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40404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a:spcBef>
                <a:spcPct val="0"/>
              </a:spcBef>
              <a:buNone/>
            </a:pPr>
            <a:r>
              <a:rPr lang="en-US" altLang="en-US" sz="1800" dirty="0">
                <a:solidFill>
                  <a:prstClr val="black"/>
                </a:solidFill>
                <a:latin typeface="Calibri"/>
              </a:rPr>
              <a:t>9 modules focused on building research capacity; focus on cancer, CER &amp; PCOR; Building knowledge and skills necessary to become equal partners </a:t>
            </a:r>
          </a:p>
        </p:txBody>
      </p:sp>
      <p:sp>
        <p:nvSpPr>
          <p:cNvPr id="98312" name="TextBox 9"/>
          <p:cNvSpPr txBox="1">
            <a:spLocks noChangeArrowheads="1"/>
          </p:cNvSpPr>
          <p:nvPr/>
        </p:nvSpPr>
        <p:spPr bwMode="auto">
          <a:xfrm>
            <a:off x="3353435" y="3786472"/>
            <a:ext cx="2232501"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0065A3"/>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40404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a:spcBef>
                <a:spcPct val="0"/>
              </a:spcBef>
              <a:buNone/>
            </a:pPr>
            <a:r>
              <a:rPr lang="en-US" altLang="en-US" sz="1800" dirty="0">
                <a:solidFill>
                  <a:prstClr val="black"/>
                </a:solidFill>
                <a:latin typeface="Calibri"/>
              </a:rPr>
              <a:t>Identification of cancer-related research needs by CAC; Concept mapping and brainstorming; Developing and refining research questions</a:t>
            </a:r>
          </a:p>
        </p:txBody>
      </p:sp>
      <p:sp>
        <p:nvSpPr>
          <p:cNvPr id="98313" name="TextBox 10"/>
          <p:cNvSpPr txBox="1">
            <a:spLocks noChangeArrowheads="1"/>
          </p:cNvSpPr>
          <p:nvPr/>
        </p:nvSpPr>
        <p:spPr bwMode="auto">
          <a:xfrm>
            <a:off x="6426968" y="3738476"/>
            <a:ext cx="226155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0065A3"/>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40404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a:spcBef>
                <a:spcPct val="0"/>
              </a:spcBef>
              <a:buNone/>
            </a:pPr>
            <a:r>
              <a:rPr lang="en-US" altLang="en-US" sz="1800" dirty="0">
                <a:solidFill>
                  <a:prstClr val="black"/>
                </a:solidFill>
                <a:latin typeface="Calibri"/>
              </a:rPr>
              <a:t>Presentations &amp; dialogues between cancer researchers and CACs; Facilitation of meetings &amp; CAC and cancer researcher collaborations; Opportunities to gain research experience</a:t>
            </a:r>
          </a:p>
        </p:txBody>
      </p:sp>
      <p:sp>
        <p:nvSpPr>
          <p:cNvPr id="98314" name="TextBox 11"/>
          <p:cNvSpPr txBox="1">
            <a:spLocks noChangeArrowheads="1"/>
          </p:cNvSpPr>
          <p:nvPr/>
        </p:nvSpPr>
        <p:spPr bwMode="auto">
          <a:xfrm>
            <a:off x="9430531" y="3697180"/>
            <a:ext cx="223250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0065A3"/>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40404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a:spcBef>
                <a:spcPct val="0"/>
              </a:spcBef>
              <a:buNone/>
            </a:pPr>
            <a:r>
              <a:rPr lang="en-US" altLang="en-US" sz="1800" dirty="0">
                <a:solidFill>
                  <a:prstClr val="black"/>
                </a:solidFill>
                <a:latin typeface="Calibri"/>
              </a:rPr>
              <a:t>Prioritization of community research needs by CAC members; Completion of formal report on research priorities; Community forums, research symposium and All-CAC meeting</a:t>
            </a:r>
          </a:p>
        </p:txBody>
      </p:sp>
      <p:pic>
        <p:nvPicPr>
          <p:cNvPr id="98315"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79808" y="1722604"/>
            <a:ext cx="1604669" cy="112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6"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734" y="1644231"/>
            <a:ext cx="1531505" cy="117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p:nvPr/>
        </p:nvCxnSpPr>
        <p:spPr>
          <a:xfrm>
            <a:off x="776306" y="3639099"/>
            <a:ext cx="119790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379808" y="3655417"/>
            <a:ext cx="157490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656382" y="3631731"/>
            <a:ext cx="1444700" cy="736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9529549" y="3623669"/>
            <a:ext cx="1486861" cy="6028"/>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98321" name="Picture 2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0704" y="1695853"/>
            <a:ext cx="1616057" cy="1174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22" name="Picture 2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30531" y="1721493"/>
            <a:ext cx="1550106" cy="114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09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E24718-066D-F444-BA10-F9FD52E014F1}"/>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Agenda</a:t>
            </a:r>
          </a:p>
        </p:txBody>
      </p:sp>
      <p:sp>
        <p:nvSpPr>
          <p:cNvPr id="2" name="Slide Number Placeholder 1">
            <a:extLst>
              <a:ext uri="{FF2B5EF4-FFF2-40B4-BE49-F238E27FC236}">
                <a16:creationId xmlns:a16="http://schemas.microsoft.com/office/drawing/2014/main" id="{E1EF0A63-1F6B-BE16-D095-6DD9B630DBDC}"/>
              </a:ext>
            </a:extLst>
          </p:cNvPr>
          <p:cNvSpPr>
            <a:spLocks noGrp="1"/>
          </p:cNvSpPr>
          <p:nvPr>
            <p:ph type="sldNum" sz="quarter" idx="12"/>
          </p:nvPr>
        </p:nvSpPr>
        <p:spPr>
          <a:xfrm>
            <a:off x="10558300" y="5956137"/>
            <a:ext cx="1052508" cy="365125"/>
          </a:xfrm>
        </p:spPr>
        <p:txBody>
          <a:bodyPr>
            <a:normAutofit/>
          </a:bodyPr>
          <a:lstStyle/>
          <a:p>
            <a:pPr>
              <a:spcAft>
                <a:spcPts val="600"/>
              </a:spcAft>
            </a:pPr>
            <a:fld id="{D57F1E4F-1CFF-5643-939E-217C01CDF565}" type="slidenum">
              <a:rPr lang="en-US" smtClean="0"/>
              <a:pPr>
                <a:spcAft>
                  <a:spcPts val="600"/>
                </a:spcAft>
              </a:pPr>
              <a:t>3</a:t>
            </a:fld>
            <a:endParaRPr lang="en-US"/>
          </a:p>
        </p:txBody>
      </p:sp>
      <p:graphicFrame>
        <p:nvGraphicFramePr>
          <p:cNvPr id="8" name="Content Placeholder 5">
            <a:extLst>
              <a:ext uri="{FF2B5EF4-FFF2-40B4-BE49-F238E27FC236}">
                <a16:creationId xmlns:a16="http://schemas.microsoft.com/office/drawing/2014/main" id="{FA007FDA-9CA9-9E15-51BB-B8C8B578D42E}"/>
              </a:ext>
            </a:extLst>
          </p:cNvPr>
          <p:cNvGraphicFramePr>
            <a:graphicFrameLocks noGrp="1"/>
          </p:cNvGraphicFramePr>
          <p:nvPr>
            <p:ph idx="1"/>
            <p:extLst>
              <p:ext uri="{D42A27DB-BD31-4B8C-83A1-F6EECF244321}">
                <p14:modId xmlns:p14="http://schemas.microsoft.com/office/powerpoint/2010/main" val="3835482345"/>
              </p:ext>
            </p:extLst>
          </p:nvPr>
        </p:nvGraphicFramePr>
        <p:xfrm>
          <a:off x="447040" y="1950720"/>
          <a:ext cx="11287760" cy="4765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4986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A0531A-0448-937F-21E7-8460FB70EE47}"/>
              </a:ext>
            </a:extLst>
          </p:cNvPr>
          <p:cNvSpPr>
            <a:spLocks noGrp="1"/>
          </p:cNvSpPr>
          <p:nvPr>
            <p:ph idx="1"/>
          </p:nvPr>
        </p:nvSpPr>
        <p:spPr>
          <a:xfrm>
            <a:off x="261257" y="1518803"/>
            <a:ext cx="11647714" cy="4525963"/>
          </a:xfrm>
        </p:spPr>
        <p:txBody>
          <a:bodyPr/>
          <a:lstStyle/>
          <a:p>
            <a:pPr marL="214313" indent="-214313"/>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Adapted the Tufts CTSI curriculum, “Building Your Capacity: Advancing Research through Community Engagement” (BYC) </a:t>
            </a:r>
          </a:p>
          <a:p>
            <a:pPr marL="214313" indent="-214313"/>
            <a:endParaRPr lang="en-US" sz="2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214313" indent="-214313">
              <a:spcBef>
                <a:spcPts val="0"/>
              </a:spcBef>
              <a:spcAft>
                <a:spcPts val="0"/>
              </a:spcAft>
              <a:buFont typeface="Arial,Sans-Serif" panose="020B0604020202020204" pitchFamily="34" charset="0"/>
            </a:pPr>
            <a:r>
              <a:rPr lang="en-US" sz="2400" dirty="0">
                <a:solidFill>
                  <a:schemeClr val="tx1"/>
                </a:solidFill>
                <a:ea typeface="+mn-lt"/>
                <a:cs typeface="+mn-lt"/>
              </a:rPr>
              <a:t>Adapted for Michigan Cancer </a:t>
            </a:r>
            <a:r>
              <a:rPr lang="en-US" sz="2400" dirty="0" err="1">
                <a:solidFill>
                  <a:schemeClr val="tx1"/>
                </a:solidFill>
                <a:ea typeface="+mn-lt"/>
                <a:cs typeface="+mn-lt"/>
              </a:rPr>
              <a:t>HealthLink</a:t>
            </a:r>
            <a:r>
              <a:rPr lang="en-US" sz="2400" dirty="0">
                <a:solidFill>
                  <a:schemeClr val="tx1"/>
                </a:solidFill>
                <a:ea typeface="+mn-lt"/>
                <a:cs typeface="+mn-lt"/>
              </a:rPr>
              <a:t> for cancer prevention and control research</a:t>
            </a:r>
          </a:p>
          <a:p>
            <a:pPr marL="214313" indent="-214313">
              <a:spcBef>
                <a:spcPts val="0"/>
              </a:spcBef>
              <a:spcAft>
                <a:spcPts val="0"/>
              </a:spcAft>
              <a:buFont typeface="Arial,Sans-Serif" panose="020B0604020202020204" pitchFamily="34" charset="0"/>
            </a:pPr>
            <a:endParaRPr lang="en-US" sz="2000" dirty="0">
              <a:solidFill>
                <a:schemeClr val="tx1"/>
              </a:solidFill>
              <a:ea typeface="+mn-lt"/>
              <a:cs typeface="+mn-lt"/>
            </a:endParaRPr>
          </a:p>
          <a:p>
            <a:pPr marL="214313" indent="-214313">
              <a:spcBef>
                <a:spcPts val="0"/>
              </a:spcBef>
              <a:spcAft>
                <a:spcPts val="0"/>
              </a:spcAft>
              <a:buFont typeface="Arial,Sans-Serif" panose="020B0604020202020204" pitchFamily="34" charset="0"/>
              <a:buChar char="•"/>
            </a:pPr>
            <a:r>
              <a:rPr lang="en-US" sz="2400" dirty="0">
                <a:solidFill>
                  <a:schemeClr val="tx1"/>
                </a:solidFill>
                <a:ea typeface="+mn-lt"/>
                <a:cs typeface="+mn-lt"/>
              </a:rPr>
              <a:t>CAC members are required to complete the 9-module BYC curriculum which provides introductory research training</a:t>
            </a:r>
            <a:endParaRPr lang="en-US" sz="2400" dirty="0">
              <a:solidFill>
                <a:schemeClr val="tx1"/>
              </a:solidFill>
              <a:cs typeface="Calibri"/>
            </a:endParaRPr>
          </a:p>
          <a:p>
            <a:pPr marL="214313" indent="-214313">
              <a:spcBef>
                <a:spcPts val="0"/>
              </a:spcBef>
              <a:spcAft>
                <a:spcPts val="0"/>
              </a:spcAft>
              <a:buFont typeface="Arial,Sans-Serif" panose="020B0604020202020204" pitchFamily="34" charset="0"/>
            </a:pPr>
            <a:endParaRPr lang="en-US" sz="2400" dirty="0">
              <a:solidFill>
                <a:schemeClr val="tx1"/>
              </a:solidFill>
              <a:ea typeface="+mn-lt"/>
              <a:cs typeface="+mn-lt"/>
            </a:endParaRPr>
          </a:p>
          <a:p>
            <a:pPr marL="256699" indent="-256699"/>
            <a:endParaRPr lang="en-US" sz="1800" dirty="0">
              <a:ea typeface="+mn-lt"/>
              <a:cs typeface="+mn-lt"/>
            </a:endParaRPr>
          </a:p>
          <a:p>
            <a:pPr marL="256699" indent="-256699"/>
            <a:endParaRPr lang="en-US" sz="2100" dirty="0">
              <a:ea typeface="+mn-lt"/>
              <a:cs typeface="+mn-lt"/>
            </a:endParaRPr>
          </a:p>
        </p:txBody>
      </p:sp>
      <p:sp>
        <p:nvSpPr>
          <p:cNvPr id="3" name="Text Placeholder 2">
            <a:extLst>
              <a:ext uri="{FF2B5EF4-FFF2-40B4-BE49-F238E27FC236}">
                <a16:creationId xmlns:a16="http://schemas.microsoft.com/office/drawing/2014/main" id="{1039EF1C-8EE9-23D0-CEB3-6E38C9F0BF62}"/>
              </a:ext>
            </a:extLst>
          </p:cNvPr>
          <p:cNvSpPr>
            <a:spLocks noGrp="1"/>
          </p:cNvSpPr>
          <p:nvPr>
            <p:ph type="body" sz="quarter" idx="13"/>
          </p:nvPr>
        </p:nvSpPr>
        <p:spPr>
          <a:xfrm>
            <a:off x="1813235" y="125679"/>
            <a:ext cx="6178240" cy="606155"/>
          </a:xfrm>
        </p:spPr>
        <p:txBody>
          <a:bodyPr>
            <a:noAutofit/>
          </a:bodyPr>
          <a:lstStyle/>
          <a:p>
            <a:r>
              <a:rPr lang="en-US" sz="3600">
                <a:ea typeface="+mn-lt"/>
                <a:cs typeface="+mn-lt"/>
              </a:rPr>
              <a:t>KCI Building Your Capacity (BYC) Curriculum </a:t>
            </a:r>
            <a:endParaRPr lang="en-US" sz="3600"/>
          </a:p>
        </p:txBody>
      </p:sp>
      <p:graphicFrame>
        <p:nvGraphicFramePr>
          <p:cNvPr id="4" name="Diagram 3">
            <a:extLst>
              <a:ext uri="{FF2B5EF4-FFF2-40B4-BE49-F238E27FC236}">
                <a16:creationId xmlns:a16="http://schemas.microsoft.com/office/drawing/2014/main" id="{FFC0FA6B-67F7-9BED-4168-16C636D9CC72}"/>
              </a:ext>
            </a:extLst>
          </p:cNvPr>
          <p:cNvGraphicFramePr/>
          <p:nvPr>
            <p:extLst>
              <p:ext uri="{D42A27DB-BD31-4B8C-83A1-F6EECF244321}">
                <p14:modId xmlns:p14="http://schemas.microsoft.com/office/powerpoint/2010/main" val="942118777"/>
              </p:ext>
            </p:extLst>
          </p:nvPr>
        </p:nvGraphicFramePr>
        <p:xfrm>
          <a:off x="2308064" y="4174177"/>
          <a:ext cx="7739742" cy="255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5" name="Graphic 176" descr="Classroom with solid fill">
            <a:extLst>
              <a:ext uri="{FF2B5EF4-FFF2-40B4-BE49-F238E27FC236}">
                <a16:creationId xmlns:a16="http://schemas.microsoft.com/office/drawing/2014/main" id="{7F14FC58-5FE4-9A7B-E01E-FCFBEC79F29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46994" y="6324451"/>
            <a:ext cx="365525" cy="370538"/>
          </a:xfrm>
          <a:prstGeom prst="rect">
            <a:avLst/>
          </a:prstGeom>
        </p:spPr>
      </p:pic>
      <p:pic>
        <p:nvPicPr>
          <p:cNvPr id="26" name="Graphic 175" descr="Books with solid fill">
            <a:extLst>
              <a:ext uri="{FF2B5EF4-FFF2-40B4-BE49-F238E27FC236}">
                <a16:creationId xmlns:a16="http://schemas.microsoft.com/office/drawing/2014/main" id="{E1170DB7-60B0-8A1B-C405-219BBC7DA09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04079" y="6322276"/>
            <a:ext cx="347712" cy="363735"/>
          </a:xfrm>
          <a:prstGeom prst="rect">
            <a:avLst/>
          </a:prstGeom>
        </p:spPr>
      </p:pic>
      <p:pic>
        <p:nvPicPr>
          <p:cNvPr id="27" name="Graphic 174" descr="Brain in head with solid fill">
            <a:extLst>
              <a:ext uri="{FF2B5EF4-FFF2-40B4-BE49-F238E27FC236}">
                <a16:creationId xmlns:a16="http://schemas.microsoft.com/office/drawing/2014/main" id="{FAEAA9E8-1F84-3A43-FE31-D1A370E4335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043351" y="6292562"/>
            <a:ext cx="360622" cy="372121"/>
          </a:xfrm>
          <a:prstGeom prst="rect">
            <a:avLst/>
          </a:prstGeom>
        </p:spPr>
      </p:pic>
    </p:spTree>
    <p:extLst>
      <p:ext uri="{BB962C8B-B14F-4D97-AF65-F5344CB8AC3E}">
        <p14:creationId xmlns:p14="http://schemas.microsoft.com/office/powerpoint/2010/main" val="3914604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B94D4F-202F-57DB-A3F8-6B7EE4B90D61}"/>
              </a:ext>
            </a:extLst>
          </p:cNvPr>
          <p:cNvSpPr>
            <a:spLocks noGrp="1"/>
          </p:cNvSpPr>
          <p:nvPr>
            <p:ph idx="1"/>
          </p:nvPr>
        </p:nvSpPr>
        <p:spPr/>
        <p:txBody>
          <a:bodyPr/>
          <a:lstStyle/>
          <a:p>
            <a:pPr marL="0" indent="0">
              <a:spcBef>
                <a:spcPts val="0"/>
              </a:spcBef>
              <a:spcAft>
                <a:spcPts val="0"/>
              </a:spcAft>
              <a:buNone/>
            </a:pPr>
            <a:r>
              <a:rPr lang="en-US" dirty="0"/>
              <a:t>9 modules</a:t>
            </a:r>
          </a:p>
          <a:p>
            <a:pPr marL="699770" lvl="1" indent="-457200">
              <a:spcBef>
                <a:spcPts val="0"/>
              </a:spcBef>
              <a:spcAft>
                <a:spcPts val="0"/>
              </a:spcAft>
              <a:buFont typeface="+mj-lt"/>
              <a:buAutoNum type="arabicPeriod"/>
            </a:pPr>
            <a:r>
              <a:rPr lang="en-US" sz="2200" dirty="0">
                <a:solidFill>
                  <a:srgbClr val="000000"/>
                </a:solidFill>
                <a:latin typeface="Calibri" panose="020F0502020204030204" pitchFamily="34" charset="0"/>
                <a:ea typeface="Calibri" panose="020F0502020204030204" pitchFamily="34" charset="0"/>
                <a:cs typeface="Arial" panose="020B0604020202020204" pitchFamily="34" charset="0"/>
              </a:rPr>
              <a:t>Introduction to Research and Evaluation</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699770" lvl="1" indent="-457200">
              <a:spcBef>
                <a:spcPts val="0"/>
              </a:spcBef>
              <a:spcAft>
                <a:spcPts val="0"/>
              </a:spcAft>
              <a:buFont typeface="+mj-lt"/>
              <a:buAutoNum type="arabicPeriod"/>
            </a:pPr>
            <a:r>
              <a:rPr lang="en-US" sz="2200" dirty="0">
                <a:solidFill>
                  <a:srgbClr val="000000"/>
                </a:solidFill>
                <a:latin typeface="Calibri" panose="020F0502020204030204" pitchFamily="34" charset="0"/>
                <a:ea typeface="Calibri" panose="020F0502020204030204" pitchFamily="34" charset="0"/>
                <a:cs typeface="Arial" panose="020B0604020202020204" pitchFamily="34" charset="0"/>
              </a:rPr>
              <a:t>Research &amp; Community-Academic Partnerships; Power &amp; Politics</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699770" lvl="1" indent="-457200">
              <a:spcBef>
                <a:spcPts val="0"/>
              </a:spcBef>
              <a:spcAft>
                <a:spcPts val="0"/>
              </a:spcAft>
              <a:buFont typeface="+mj-lt"/>
              <a:buAutoNum type="arabicPeriod"/>
            </a:pPr>
            <a:r>
              <a:rPr lang="en-US" sz="2200" dirty="0">
                <a:solidFill>
                  <a:srgbClr val="000000"/>
                </a:solidFill>
                <a:latin typeface="Calibri" panose="020F0502020204030204" pitchFamily="34" charset="0"/>
                <a:ea typeface="Calibri" panose="020F0502020204030204" pitchFamily="34" charset="0"/>
                <a:cs typeface="Arial" panose="020B0604020202020204" pitchFamily="34" charset="0"/>
              </a:rPr>
              <a:t>Developing Research Questions</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699770" lvl="1" indent="-457200">
              <a:spcBef>
                <a:spcPts val="0"/>
              </a:spcBef>
              <a:spcAft>
                <a:spcPts val="0"/>
              </a:spcAft>
              <a:buFont typeface="+mj-lt"/>
              <a:buAutoNum type="arabicPeriod"/>
            </a:pPr>
            <a:r>
              <a:rPr lang="en-US" sz="2200" dirty="0">
                <a:solidFill>
                  <a:srgbClr val="000000"/>
                </a:solidFill>
                <a:latin typeface="Calibri" panose="020F0502020204030204" pitchFamily="34" charset="0"/>
                <a:ea typeface="Calibri" panose="020F0502020204030204" pitchFamily="34" charset="0"/>
                <a:cs typeface="Arial" panose="020B0604020202020204" pitchFamily="34" charset="0"/>
              </a:rPr>
              <a:t>Literature Review &amp; Evaluating Information Sources</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699770" lvl="1" indent="-457200">
              <a:spcBef>
                <a:spcPts val="0"/>
              </a:spcBef>
              <a:spcAft>
                <a:spcPts val="0"/>
              </a:spcAft>
              <a:buFont typeface="+mj-lt"/>
              <a:buAutoNum type="arabicPeriod"/>
            </a:pPr>
            <a:r>
              <a:rPr lang="en-US" sz="2200" dirty="0">
                <a:solidFill>
                  <a:srgbClr val="000000"/>
                </a:solidFill>
                <a:latin typeface="Calibri" panose="020F0502020204030204" pitchFamily="34" charset="0"/>
                <a:ea typeface="Calibri" panose="020F0502020204030204" pitchFamily="34" charset="0"/>
                <a:cs typeface="Arial" panose="020B0604020202020204" pitchFamily="34" charset="0"/>
              </a:rPr>
              <a:t>Research Design</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699770" lvl="1" indent="-457200">
              <a:spcBef>
                <a:spcPts val="0"/>
              </a:spcBef>
              <a:spcAft>
                <a:spcPts val="0"/>
              </a:spcAft>
              <a:buFont typeface="+mj-lt"/>
              <a:buAutoNum type="arabicPeriod"/>
            </a:pPr>
            <a:r>
              <a:rPr lang="en-US" sz="2200" dirty="0">
                <a:solidFill>
                  <a:srgbClr val="000000"/>
                </a:solidFill>
                <a:latin typeface="Calibri" panose="020F0502020204030204" pitchFamily="34" charset="0"/>
                <a:ea typeface="Calibri" panose="020F0502020204030204" pitchFamily="34" charset="0"/>
                <a:cs typeface="Arial" panose="020B0604020202020204" pitchFamily="34" charset="0"/>
              </a:rPr>
              <a:t>Ethics &amp; Institutional Review Boards</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699770" lvl="1" indent="-457200">
              <a:spcBef>
                <a:spcPts val="0"/>
              </a:spcBef>
              <a:spcAft>
                <a:spcPts val="0"/>
              </a:spcAft>
              <a:buFont typeface="+mj-lt"/>
              <a:buAutoNum type="arabicPeriod"/>
            </a:pPr>
            <a:r>
              <a:rPr lang="en-US" sz="2200" dirty="0">
                <a:solidFill>
                  <a:srgbClr val="000000"/>
                </a:solidFill>
                <a:latin typeface="Calibri" panose="020F0502020204030204" pitchFamily="34" charset="0"/>
                <a:ea typeface="Calibri" panose="020F0502020204030204" pitchFamily="34" charset="0"/>
                <a:cs typeface="Arial" panose="020B0604020202020204" pitchFamily="34" charset="0"/>
              </a:rPr>
              <a:t>Qualitative Methods &amp; Data Analysis/Quantitative Methods &amp; Data Analysis</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699770" lvl="1" indent="-457200">
              <a:spcBef>
                <a:spcPts val="0"/>
              </a:spcBef>
              <a:spcAft>
                <a:spcPts val="0"/>
              </a:spcAft>
              <a:buFont typeface="+mj-lt"/>
              <a:buAutoNum type="arabicPeriod"/>
            </a:pPr>
            <a:r>
              <a:rPr lang="en-US" sz="2200" dirty="0">
                <a:solidFill>
                  <a:srgbClr val="000000"/>
                </a:solidFill>
                <a:latin typeface="Calibri" panose="020F0502020204030204" pitchFamily="34" charset="0"/>
                <a:ea typeface="Calibri" panose="020F0502020204030204" pitchFamily="34" charset="0"/>
                <a:cs typeface="Arial" panose="020B0604020202020204" pitchFamily="34" charset="0"/>
              </a:rPr>
              <a:t>Proposal Writing &amp; </a:t>
            </a:r>
            <a:r>
              <a:rPr lang="en-US" sz="2200" dirty="0" err="1">
                <a:solidFill>
                  <a:srgbClr val="000000"/>
                </a:solidFill>
                <a:latin typeface="Calibri" panose="020F0502020204030204" pitchFamily="34" charset="0"/>
                <a:ea typeface="Calibri" panose="020F0502020204030204" pitchFamily="34" charset="0"/>
                <a:cs typeface="Arial" panose="020B0604020202020204" pitchFamily="34" charset="0"/>
              </a:rPr>
              <a:t>Grantsmanship</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699770" lvl="1" indent="-457200">
              <a:spcBef>
                <a:spcPts val="0"/>
              </a:spcBef>
              <a:spcAft>
                <a:spcPts val="0"/>
              </a:spcAft>
              <a:buFont typeface="+mj-lt"/>
              <a:buAutoNum type="arabicPeriod"/>
            </a:pPr>
            <a:r>
              <a:rPr lang="en-US" sz="2200" dirty="0">
                <a:solidFill>
                  <a:srgbClr val="000000"/>
                </a:solidFill>
                <a:latin typeface="Calibri"/>
                <a:ea typeface="Calibri" panose="020F0502020204030204" pitchFamily="34" charset="0"/>
                <a:cs typeface="Arial"/>
              </a:rPr>
              <a:t>Policy and Advocacy </a:t>
            </a:r>
            <a:endParaRPr lang="en-US" sz="22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265" indent="-342265"/>
            <a:endParaRPr lang="en-US" dirty="0">
              <a:cs typeface="Calibri"/>
            </a:endParaRPr>
          </a:p>
        </p:txBody>
      </p:sp>
      <p:sp>
        <p:nvSpPr>
          <p:cNvPr id="3" name="Text Placeholder 2">
            <a:extLst>
              <a:ext uri="{FF2B5EF4-FFF2-40B4-BE49-F238E27FC236}">
                <a16:creationId xmlns:a16="http://schemas.microsoft.com/office/drawing/2014/main" id="{049E38D9-2BBA-213C-16B2-AC294ED5CD44}"/>
              </a:ext>
            </a:extLst>
          </p:cNvPr>
          <p:cNvSpPr>
            <a:spLocks noGrp="1"/>
          </p:cNvSpPr>
          <p:nvPr>
            <p:ph type="body" sz="quarter" idx="13"/>
          </p:nvPr>
        </p:nvSpPr>
        <p:spPr/>
        <p:txBody>
          <a:bodyPr/>
          <a:lstStyle/>
          <a:p>
            <a:r>
              <a:rPr lang="en-US" sz="3600"/>
              <a:t>KCI BYC Curriculum:  Research 101</a:t>
            </a:r>
          </a:p>
        </p:txBody>
      </p:sp>
    </p:spTree>
    <p:extLst>
      <p:ext uri="{BB962C8B-B14F-4D97-AF65-F5344CB8AC3E}">
        <p14:creationId xmlns:p14="http://schemas.microsoft.com/office/powerpoint/2010/main" val="1494077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Right 9">
            <a:extLst>
              <a:ext uri="{FF2B5EF4-FFF2-40B4-BE49-F238E27FC236}">
                <a16:creationId xmlns:a16="http://schemas.microsoft.com/office/drawing/2014/main" id="{1A65094E-519D-32A9-160E-E1B2CAC68EFA}"/>
              </a:ext>
            </a:extLst>
          </p:cNvPr>
          <p:cNvSpPr/>
          <p:nvPr/>
        </p:nvSpPr>
        <p:spPr>
          <a:xfrm>
            <a:off x="631371" y="4275951"/>
            <a:ext cx="10624457" cy="361363"/>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black"/>
              </a:solidFill>
              <a:latin typeface="Calibri"/>
            </a:endParaRPr>
          </a:p>
        </p:txBody>
      </p:sp>
      <p:sp>
        <p:nvSpPr>
          <p:cNvPr id="2" name="Title 1">
            <a:extLst>
              <a:ext uri="{FF2B5EF4-FFF2-40B4-BE49-F238E27FC236}">
                <a16:creationId xmlns:a16="http://schemas.microsoft.com/office/drawing/2014/main" id="{25058D64-372C-4767-9791-F2FAB55E938D}"/>
              </a:ext>
            </a:extLst>
          </p:cNvPr>
          <p:cNvSpPr>
            <a:spLocks noGrp="1"/>
          </p:cNvSpPr>
          <p:nvPr>
            <p:ph type="title"/>
          </p:nvPr>
        </p:nvSpPr>
        <p:spPr>
          <a:xfrm>
            <a:off x="1819275" y="270093"/>
            <a:ext cx="8381260" cy="1054394"/>
          </a:xfrm>
        </p:spPr>
        <p:txBody>
          <a:bodyPr>
            <a:noAutofit/>
          </a:bodyPr>
          <a:lstStyle/>
          <a:p>
            <a:r>
              <a:rPr lang="en-US" altLang="en-US" sz="3600"/>
              <a:t>Evidence prioritization</a:t>
            </a:r>
            <a:endParaRPr lang="en-US" sz="3600"/>
          </a:p>
        </p:txBody>
      </p:sp>
      <p:sp>
        <p:nvSpPr>
          <p:cNvPr id="54274" name="Content Placeholder 1">
            <a:extLst>
              <a:ext uri="{FF2B5EF4-FFF2-40B4-BE49-F238E27FC236}">
                <a16:creationId xmlns:a16="http://schemas.microsoft.com/office/drawing/2014/main" id="{F90F044D-50C0-41B0-AC39-40EC5072C9FF}"/>
              </a:ext>
            </a:extLst>
          </p:cNvPr>
          <p:cNvSpPr>
            <a:spLocks noGrp="1"/>
          </p:cNvSpPr>
          <p:nvPr>
            <p:ph idx="1"/>
          </p:nvPr>
        </p:nvSpPr>
        <p:spPr>
          <a:xfrm>
            <a:off x="1819276" y="1324488"/>
            <a:ext cx="8220535" cy="2542401"/>
          </a:xfrm>
        </p:spPr>
        <p:txBody>
          <a:bodyPr>
            <a:normAutofit/>
          </a:bodyPr>
          <a:lstStyle/>
          <a:p>
            <a:pPr marL="0" indent="0">
              <a:buNone/>
            </a:pPr>
            <a:endParaRPr lang="en-US" altLang="en-US" sz="3800" dirty="0">
              <a:latin typeface="+mj-lt"/>
            </a:endParaRPr>
          </a:p>
          <a:p>
            <a:r>
              <a:rPr lang="en-US" altLang="en-US" sz="2800" dirty="0">
                <a:solidFill>
                  <a:schemeClr val="tx1"/>
                </a:solidFill>
                <a:latin typeface="+mj-lt"/>
              </a:rPr>
              <a:t>Step 1: Identification of the mission, vision, and objectives for research</a:t>
            </a:r>
          </a:p>
          <a:p>
            <a:pPr lvl="1"/>
            <a:r>
              <a:rPr lang="en-US" altLang="en-US" sz="2000" dirty="0">
                <a:solidFill>
                  <a:schemeClr val="tx1"/>
                </a:solidFill>
                <a:latin typeface="+mj-lt"/>
              </a:rPr>
              <a:t>Continuum of cancer care supported discussions of broad objectives</a:t>
            </a:r>
          </a:p>
          <a:p>
            <a:endParaRPr lang="en-US" altLang="en-US" dirty="0">
              <a:latin typeface="+mj-lt"/>
            </a:endParaRPr>
          </a:p>
          <a:p>
            <a:endParaRPr lang="en-US" altLang="en-US" dirty="0">
              <a:latin typeface="+mj-lt"/>
            </a:endParaRPr>
          </a:p>
          <a:p>
            <a:endParaRPr lang="en-US" altLang="en-US" dirty="0">
              <a:latin typeface="+mj-lt"/>
            </a:endParaRPr>
          </a:p>
        </p:txBody>
      </p:sp>
      <p:sp>
        <p:nvSpPr>
          <p:cNvPr id="9" name="TextBox 8">
            <a:extLst>
              <a:ext uri="{FF2B5EF4-FFF2-40B4-BE49-F238E27FC236}">
                <a16:creationId xmlns:a16="http://schemas.microsoft.com/office/drawing/2014/main" id="{85CDFFD4-05BB-4E17-8CAA-F898FF279D67}"/>
              </a:ext>
            </a:extLst>
          </p:cNvPr>
          <p:cNvSpPr txBox="1"/>
          <p:nvPr/>
        </p:nvSpPr>
        <p:spPr>
          <a:xfrm>
            <a:off x="2128321" y="5396643"/>
            <a:ext cx="1715021" cy="276999"/>
          </a:xfrm>
          <a:prstGeom prst="rect">
            <a:avLst/>
          </a:prstGeom>
          <a:noFill/>
        </p:spPr>
        <p:txBody>
          <a:bodyPr wrap="none">
            <a:spAutoFit/>
          </a:bodyPr>
          <a:lstStyle/>
          <a:p>
            <a:pPr>
              <a:defRPr/>
            </a:pPr>
            <a:r>
              <a:rPr lang="en-US" sz="1200" i="1">
                <a:solidFill>
                  <a:prstClr val="black"/>
                </a:solidFill>
                <a:latin typeface="Calibri"/>
              </a:rPr>
              <a:t>(Concannon et al., 2014)</a:t>
            </a:r>
          </a:p>
        </p:txBody>
      </p:sp>
      <p:graphicFrame>
        <p:nvGraphicFramePr>
          <p:cNvPr id="4" name="Diagram 3">
            <a:extLst>
              <a:ext uri="{FF2B5EF4-FFF2-40B4-BE49-F238E27FC236}">
                <a16:creationId xmlns:a16="http://schemas.microsoft.com/office/drawing/2014/main" id="{00631284-8A71-5892-D4E5-13C6044F528E}"/>
              </a:ext>
            </a:extLst>
          </p:cNvPr>
          <p:cNvGraphicFramePr>
            <a:graphicFrameLocks/>
          </p:cNvGraphicFramePr>
          <p:nvPr>
            <p:extLst>
              <p:ext uri="{D42A27DB-BD31-4B8C-83A1-F6EECF244321}">
                <p14:modId xmlns:p14="http://schemas.microsoft.com/office/powerpoint/2010/main" val="154053526"/>
              </p:ext>
            </p:extLst>
          </p:nvPr>
        </p:nvGraphicFramePr>
        <p:xfrm>
          <a:off x="1905370" y="3450771"/>
          <a:ext cx="8381259" cy="17771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97727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58D64-372C-4767-9791-F2FAB55E938D}"/>
              </a:ext>
            </a:extLst>
          </p:cNvPr>
          <p:cNvSpPr>
            <a:spLocks noGrp="1"/>
          </p:cNvSpPr>
          <p:nvPr>
            <p:ph type="title"/>
          </p:nvPr>
        </p:nvSpPr>
        <p:spPr>
          <a:xfrm>
            <a:off x="1819275" y="270093"/>
            <a:ext cx="8381260" cy="1054394"/>
          </a:xfrm>
        </p:spPr>
        <p:txBody>
          <a:bodyPr>
            <a:noAutofit/>
          </a:bodyPr>
          <a:lstStyle/>
          <a:p>
            <a:r>
              <a:rPr lang="en-US" altLang="en-US" sz="3600"/>
              <a:t>Evidence prioritization</a:t>
            </a:r>
            <a:endParaRPr lang="en-US" sz="3600"/>
          </a:p>
        </p:txBody>
      </p:sp>
      <p:sp>
        <p:nvSpPr>
          <p:cNvPr id="54274" name="Content Placeholder 1">
            <a:extLst>
              <a:ext uri="{FF2B5EF4-FFF2-40B4-BE49-F238E27FC236}">
                <a16:creationId xmlns:a16="http://schemas.microsoft.com/office/drawing/2014/main" id="{F90F044D-50C0-41B0-AC39-40EC5072C9FF}"/>
              </a:ext>
            </a:extLst>
          </p:cNvPr>
          <p:cNvSpPr>
            <a:spLocks noGrp="1"/>
          </p:cNvSpPr>
          <p:nvPr>
            <p:ph idx="1"/>
          </p:nvPr>
        </p:nvSpPr>
        <p:spPr>
          <a:xfrm>
            <a:off x="424544" y="1909078"/>
            <a:ext cx="7441030" cy="3208356"/>
          </a:xfrm>
        </p:spPr>
        <p:txBody>
          <a:bodyPr>
            <a:normAutofit fontScale="85000" lnSpcReduction="20000"/>
          </a:bodyPr>
          <a:lstStyle/>
          <a:p>
            <a:pPr marL="0" indent="0">
              <a:buNone/>
            </a:pPr>
            <a:endParaRPr lang="en-US" altLang="en-US" sz="3800" dirty="0">
              <a:latin typeface="+mj-lt"/>
            </a:endParaRPr>
          </a:p>
          <a:p>
            <a:r>
              <a:rPr lang="en-US" altLang="en-US" sz="2800" dirty="0">
                <a:solidFill>
                  <a:schemeClr val="tx1"/>
                </a:solidFill>
                <a:latin typeface="+mj-lt"/>
              </a:rPr>
              <a:t>Steps 2 &amp; 3: Identification and prioritization of research topics/questions</a:t>
            </a:r>
          </a:p>
          <a:p>
            <a:r>
              <a:rPr lang="en-US" altLang="en-US" sz="2800" dirty="0">
                <a:solidFill>
                  <a:schemeClr val="tx1"/>
                </a:solidFill>
                <a:latin typeface="+mj-lt"/>
              </a:rPr>
              <a:t>Concept mapping</a:t>
            </a:r>
          </a:p>
          <a:p>
            <a:pPr lvl="1"/>
            <a:r>
              <a:rPr lang="en-US" altLang="en-US" sz="2200" dirty="0">
                <a:solidFill>
                  <a:schemeClr val="tx1"/>
                </a:solidFill>
                <a:latin typeface="+mj-lt"/>
              </a:rPr>
              <a:t>Visual strategy for organizing and representing knowledge</a:t>
            </a:r>
          </a:p>
          <a:p>
            <a:pPr lvl="1"/>
            <a:r>
              <a:rPr lang="en-US" altLang="en-US" sz="2200" dirty="0">
                <a:solidFill>
                  <a:schemeClr val="tx1"/>
                </a:solidFill>
                <a:latin typeface="+mj-lt"/>
              </a:rPr>
              <a:t>Facilitates a group process for generating ideas</a:t>
            </a:r>
          </a:p>
          <a:p>
            <a:pPr lvl="1"/>
            <a:r>
              <a:rPr lang="en-US" altLang="en-US" sz="2200" dirty="0">
                <a:solidFill>
                  <a:schemeClr val="tx1"/>
                </a:solidFill>
                <a:latin typeface="+mj-lt"/>
              </a:rPr>
              <a:t>CAC members report that this is a favorite </a:t>
            </a:r>
          </a:p>
          <a:p>
            <a:pPr marL="457188" lvl="1" indent="0">
              <a:buNone/>
            </a:pPr>
            <a:r>
              <a:rPr lang="en-US" altLang="en-US" sz="2200" dirty="0">
                <a:solidFill>
                  <a:schemeClr val="tx1"/>
                </a:solidFill>
                <a:latin typeface="+mj-lt"/>
              </a:rPr>
              <a:t>     activity</a:t>
            </a:r>
          </a:p>
          <a:p>
            <a:pPr marL="243000" lvl="1" indent="0">
              <a:buNone/>
            </a:pPr>
            <a:r>
              <a:rPr lang="en-US" altLang="en-US" sz="3200" dirty="0">
                <a:solidFill>
                  <a:schemeClr val="tx1"/>
                </a:solidFill>
                <a:latin typeface="+mj-lt"/>
              </a:rPr>
              <a:t>                                                                                        </a:t>
            </a:r>
          </a:p>
          <a:p>
            <a:endParaRPr lang="en-US" altLang="en-US" dirty="0">
              <a:latin typeface="+mj-lt"/>
            </a:endParaRPr>
          </a:p>
          <a:p>
            <a:endParaRPr lang="en-US" altLang="en-US" dirty="0">
              <a:latin typeface="+mj-lt"/>
            </a:endParaRPr>
          </a:p>
          <a:p>
            <a:endParaRPr lang="en-US" altLang="en-US" dirty="0">
              <a:latin typeface="+mj-lt"/>
            </a:endParaRPr>
          </a:p>
        </p:txBody>
      </p:sp>
      <p:pic>
        <p:nvPicPr>
          <p:cNvPr id="5" name="Content Placeholder 3">
            <a:extLst>
              <a:ext uri="{FF2B5EF4-FFF2-40B4-BE49-F238E27FC236}">
                <a16:creationId xmlns:a16="http://schemas.microsoft.com/office/drawing/2014/main" id="{545590A9-09E5-4AD4-A563-5EB5ECABC5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05713" y="3845382"/>
            <a:ext cx="1255274" cy="1762753"/>
          </a:xfrm>
          <a:prstGeom prst="rect">
            <a:avLst/>
          </a:prstGeom>
        </p:spPr>
      </p:pic>
      <p:pic>
        <p:nvPicPr>
          <p:cNvPr id="6" name="Content Placeholder 3">
            <a:extLst>
              <a:ext uri="{FF2B5EF4-FFF2-40B4-BE49-F238E27FC236}">
                <a16:creationId xmlns:a16="http://schemas.microsoft.com/office/drawing/2014/main" id="{FDC7A29A-E176-44E3-9FF0-4D0EB05EC4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7254" y="2155115"/>
            <a:ext cx="1976366" cy="1475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3">
            <a:extLst>
              <a:ext uri="{FF2B5EF4-FFF2-40B4-BE49-F238E27FC236}">
                <a16:creationId xmlns:a16="http://schemas.microsoft.com/office/drawing/2014/main" id="{68E139C4-744D-4F68-B661-8481A57907F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6630" y="3979262"/>
            <a:ext cx="1109540" cy="151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F00D321-5BDF-4D30-96BE-45D1F1F38909}"/>
              </a:ext>
            </a:extLst>
          </p:cNvPr>
          <p:cNvSpPr txBox="1"/>
          <p:nvPr/>
        </p:nvSpPr>
        <p:spPr>
          <a:xfrm>
            <a:off x="8155518" y="1570524"/>
            <a:ext cx="1677832" cy="338554"/>
          </a:xfrm>
          <a:prstGeom prst="rect">
            <a:avLst/>
          </a:prstGeom>
          <a:noFill/>
        </p:spPr>
        <p:txBody>
          <a:bodyPr wrap="none" rtlCol="0">
            <a:spAutoFit/>
          </a:bodyPr>
          <a:lstStyle/>
          <a:p>
            <a:r>
              <a:rPr lang="en-US" sz="1600" b="1">
                <a:solidFill>
                  <a:prstClr val="black"/>
                </a:solidFill>
                <a:latin typeface="Calibri"/>
              </a:rPr>
              <a:t>Concept mapping</a:t>
            </a:r>
          </a:p>
        </p:txBody>
      </p:sp>
      <p:sp>
        <p:nvSpPr>
          <p:cNvPr id="9" name="TextBox 8">
            <a:extLst>
              <a:ext uri="{FF2B5EF4-FFF2-40B4-BE49-F238E27FC236}">
                <a16:creationId xmlns:a16="http://schemas.microsoft.com/office/drawing/2014/main" id="{85CDFFD4-05BB-4E17-8CAA-F898FF279D67}"/>
              </a:ext>
            </a:extLst>
          </p:cNvPr>
          <p:cNvSpPr txBox="1"/>
          <p:nvPr/>
        </p:nvSpPr>
        <p:spPr>
          <a:xfrm>
            <a:off x="1909246" y="5117434"/>
            <a:ext cx="1715021" cy="276999"/>
          </a:xfrm>
          <a:prstGeom prst="rect">
            <a:avLst/>
          </a:prstGeom>
          <a:noFill/>
        </p:spPr>
        <p:txBody>
          <a:bodyPr wrap="none">
            <a:spAutoFit/>
          </a:bodyPr>
          <a:lstStyle/>
          <a:p>
            <a:pPr>
              <a:defRPr/>
            </a:pPr>
            <a:r>
              <a:rPr lang="en-US" sz="1200" i="1">
                <a:solidFill>
                  <a:prstClr val="black"/>
                </a:solidFill>
                <a:latin typeface="Calibri"/>
              </a:rPr>
              <a:t>(Concannon et al., 2014)</a:t>
            </a:r>
          </a:p>
        </p:txBody>
      </p:sp>
    </p:spTree>
    <p:extLst>
      <p:ext uri="{BB962C8B-B14F-4D97-AF65-F5344CB8AC3E}">
        <p14:creationId xmlns:p14="http://schemas.microsoft.com/office/powerpoint/2010/main" val="16962774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6B20D6-DF43-48A9-9D62-1A49103CECEC}"/>
              </a:ext>
            </a:extLst>
          </p:cNvPr>
          <p:cNvPicPr>
            <a:picLocks noChangeAspect="1"/>
          </p:cNvPicPr>
          <p:nvPr/>
        </p:nvPicPr>
        <p:blipFill>
          <a:blip r:embed="rId2"/>
          <a:stretch>
            <a:fillRect/>
          </a:stretch>
        </p:blipFill>
        <p:spPr>
          <a:xfrm>
            <a:off x="1251857" y="1478550"/>
            <a:ext cx="9531458" cy="4736810"/>
          </a:xfrm>
          <a:prstGeom prst="rect">
            <a:avLst/>
          </a:prstGeom>
        </p:spPr>
      </p:pic>
      <p:sp>
        <p:nvSpPr>
          <p:cNvPr id="4" name="Text Placeholder 3">
            <a:extLst>
              <a:ext uri="{FF2B5EF4-FFF2-40B4-BE49-F238E27FC236}">
                <a16:creationId xmlns:a16="http://schemas.microsoft.com/office/drawing/2014/main" id="{C65A27D6-31C1-E341-4504-B2E23741AAC9}"/>
              </a:ext>
            </a:extLst>
          </p:cNvPr>
          <p:cNvSpPr>
            <a:spLocks noGrp="1"/>
          </p:cNvSpPr>
          <p:nvPr>
            <p:ph type="body" sz="quarter" idx="13"/>
          </p:nvPr>
        </p:nvSpPr>
        <p:spPr>
          <a:xfrm>
            <a:off x="1704975" y="123825"/>
            <a:ext cx="6162675" cy="990600"/>
          </a:xfrm>
        </p:spPr>
        <p:txBody>
          <a:bodyPr/>
          <a:lstStyle/>
          <a:p>
            <a:r>
              <a:rPr lang="en-US" sz="3600"/>
              <a:t>Concept map created with Miro: Black Men’s CAC</a:t>
            </a:r>
          </a:p>
        </p:txBody>
      </p:sp>
    </p:spTree>
    <p:extLst>
      <p:ext uri="{BB962C8B-B14F-4D97-AF65-F5344CB8AC3E}">
        <p14:creationId xmlns:p14="http://schemas.microsoft.com/office/powerpoint/2010/main" val="1873030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30" name="Google Shape;730;p81"/>
          <p:cNvSpPr txBox="1">
            <a:spLocks noGrp="1"/>
          </p:cNvSpPr>
          <p:nvPr>
            <p:ph type="title"/>
          </p:nvPr>
        </p:nvSpPr>
        <p:spPr>
          <a:xfrm>
            <a:off x="1729700" y="283302"/>
            <a:ext cx="6541296" cy="936710"/>
          </a:xfrm>
          <a:prstGeom prst="rect">
            <a:avLst/>
          </a:prstGeom>
        </p:spPr>
        <p:txBody>
          <a:bodyPr vert="horz" lIns="68580" tIns="34290" rIns="68580" bIns="34290" rtlCol="0" anchor="t">
            <a:normAutofit/>
          </a:bodyPr>
          <a:lstStyle/>
          <a:p>
            <a:r>
              <a:rPr lang="en-US" sz="3600">
                <a:cs typeface="Calibri"/>
              </a:rPr>
              <a:t>CAC research priorities: Examples </a:t>
            </a:r>
          </a:p>
        </p:txBody>
      </p:sp>
      <p:sp>
        <p:nvSpPr>
          <p:cNvPr id="2" name="Oval 1"/>
          <p:cNvSpPr/>
          <p:nvPr/>
        </p:nvSpPr>
        <p:spPr>
          <a:xfrm>
            <a:off x="544285" y="1735079"/>
            <a:ext cx="4539407" cy="24994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latin typeface="Calibri"/>
              </a:rPr>
              <a:t>Conner Creek Priorities</a:t>
            </a:r>
          </a:p>
          <a:p>
            <a:pPr algn="ctr"/>
            <a:endParaRPr lang="en-US" sz="2000" b="1" dirty="0">
              <a:solidFill>
                <a:prstClr val="white"/>
              </a:solidFill>
              <a:latin typeface="Calibri"/>
            </a:endParaRPr>
          </a:p>
          <a:p>
            <a:pPr marL="257175" indent="-257175">
              <a:buFontTx/>
              <a:buAutoNum type="arabicPeriod"/>
            </a:pPr>
            <a:r>
              <a:rPr lang="en-US" sz="2000" dirty="0">
                <a:solidFill>
                  <a:prstClr val="white"/>
                </a:solidFill>
                <a:latin typeface="Calibri"/>
              </a:rPr>
              <a:t>Cancer patient navigation</a:t>
            </a:r>
          </a:p>
          <a:p>
            <a:pPr marL="257175" indent="-257175">
              <a:buFontTx/>
              <a:buAutoNum type="arabicPeriod"/>
            </a:pPr>
            <a:r>
              <a:rPr lang="en-US" sz="2000" dirty="0">
                <a:solidFill>
                  <a:prstClr val="white"/>
                </a:solidFill>
                <a:latin typeface="Calibri"/>
              </a:rPr>
              <a:t>Cancer caregiving</a:t>
            </a:r>
          </a:p>
          <a:p>
            <a:pPr marL="257175" indent="-257175">
              <a:buFontTx/>
              <a:buAutoNum type="arabicPeriod"/>
            </a:pPr>
            <a:r>
              <a:rPr lang="en-US" sz="2000" dirty="0">
                <a:solidFill>
                  <a:prstClr val="white"/>
                </a:solidFill>
                <a:latin typeface="Calibri"/>
              </a:rPr>
              <a:t>Cancer patients' psychological well-being. </a:t>
            </a:r>
          </a:p>
        </p:txBody>
      </p:sp>
      <p:sp>
        <p:nvSpPr>
          <p:cNvPr id="7" name="Oval 6"/>
          <p:cNvSpPr/>
          <p:nvPr/>
        </p:nvSpPr>
        <p:spPr>
          <a:xfrm>
            <a:off x="3953230" y="4098554"/>
            <a:ext cx="3895370" cy="26829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latin typeface="Calibri"/>
              </a:rPr>
              <a:t>Black Men’s CAC Priorities</a:t>
            </a:r>
          </a:p>
          <a:p>
            <a:pPr algn="ctr"/>
            <a:endParaRPr lang="en-US" sz="2000" b="1" dirty="0">
              <a:solidFill>
                <a:prstClr val="white"/>
              </a:solidFill>
              <a:latin typeface="Calibri"/>
            </a:endParaRPr>
          </a:p>
          <a:p>
            <a:pPr marL="171450" indent="-171450">
              <a:buFontTx/>
              <a:buAutoNum type="arabicPeriod"/>
            </a:pPr>
            <a:r>
              <a:rPr lang="en-US" sz="2000" dirty="0">
                <a:solidFill>
                  <a:prstClr val="white"/>
                </a:solidFill>
                <a:latin typeface="Calibri"/>
              </a:rPr>
              <a:t>Cancer information</a:t>
            </a:r>
          </a:p>
          <a:p>
            <a:pPr marL="171450" indent="-171450">
              <a:buFontTx/>
              <a:buAutoNum type="arabicPeriod"/>
            </a:pPr>
            <a:r>
              <a:rPr lang="en-US" sz="2000" dirty="0">
                <a:solidFill>
                  <a:prstClr val="white"/>
                </a:solidFill>
                <a:latin typeface="Calibri"/>
              </a:rPr>
              <a:t>Financial Toxicity</a:t>
            </a:r>
          </a:p>
          <a:p>
            <a:pPr marL="171450" indent="-171450">
              <a:buFontTx/>
              <a:buAutoNum type="arabicPeriod"/>
            </a:pPr>
            <a:r>
              <a:rPr lang="en-US" sz="2000" dirty="0">
                <a:solidFill>
                  <a:prstClr val="white"/>
                </a:solidFill>
                <a:latin typeface="Calibri"/>
              </a:rPr>
              <a:t> Medical trust/mistrust </a:t>
            </a:r>
          </a:p>
        </p:txBody>
      </p:sp>
      <p:sp>
        <p:nvSpPr>
          <p:cNvPr id="9" name="Oval 8"/>
          <p:cNvSpPr/>
          <p:nvPr/>
        </p:nvSpPr>
        <p:spPr>
          <a:xfrm>
            <a:off x="6449209" y="1735079"/>
            <a:ext cx="4915477" cy="25865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latin typeface="Calibri"/>
              </a:rPr>
              <a:t>Oakland County  CAC Priorities</a:t>
            </a:r>
          </a:p>
          <a:p>
            <a:pPr algn="ctr"/>
            <a:endParaRPr lang="en-US" sz="2000" b="1" dirty="0">
              <a:solidFill>
                <a:prstClr val="white"/>
              </a:solidFill>
              <a:latin typeface="Calibri"/>
            </a:endParaRPr>
          </a:p>
          <a:p>
            <a:pPr marL="171450" indent="-171450">
              <a:buFontTx/>
              <a:buAutoNum type="arabicPeriod"/>
            </a:pPr>
            <a:r>
              <a:rPr lang="en-US" sz="2000" dirty="0">
                <a:solidFill>
                  <a:prstClr val="white"/>
                </a:solidFill>
                <a:latin typeface="Calibri"/>
              </a:rPr>
              <a:t>Cancer screening</a:t>
            </a:r>
          </a:p>
          <a:p>
            <a:pPr marL="171450" indent="-171450">
              <a:buFontTx/>
              <a:buAutoNum type="arabicPeriod"/>
            </a:pPr>
            <a:r>
              <a:rPr lang="en-US" sz="2000" dirty="0">
                <a:solidFill>
                  <a:prstClr val="white"/>
                </a:solidFill>
                <a:latin typeface="Calibri"/>
              </a:rPr>
              <a:t> Technology</a:t>
            </a:r>
          </a:p>
          <a:p>
            <a:pPr marL="171450" indent="-171450">
              <a:buFontTx/>
              <a:buAutoNum type="arabicPeriod"/>
            </a:pPr>
            <a:r>
              <a:rPr lang="en-US" sz="2000" dirty="0">
                <a:solidFill>
                  <a:prstClr val="white"/>
                </a:solidFill>
                <a:latin typeface="Calibri"/>
              </a:rPr>
              <a:t> Genetic risk communication with families/social networks</a:t>
            </a:r>
          </a:p>
        </p:txBody>
      </p:sp>
      <p:sp>
        <p:nvSpPr>
          <p:cNvPr id="3" name="TextBox 2">
            <a:extLst>
              <a:ext uri="{FF2B5EF4-FFF2-40B4-BE49-F238E27FC236}">
                <a16:creationId xmlns:a16="http://schemas.microsoft.com/office/drawing/2014/main" id="{B327FDA2-4CBE-C11C-325B-C452820FF4D4}"/>
              </a:ext>
            </a:extLst>
          </p:cNvPr>
          <p:cNvSpPr txBox="1"/>
          <p:nvPr/>
        </p:nvSpPr>
        <p:spPr>
          <a:xfrm>
            <a:off x="9089571" y="5657671"/>
            <a:ext cx="2934939" cy="923330"/>
          </a:xfrm>
          <a:prstGeom prst="rect">
            <a:avLst/>
          </a:prstGeom>
          <a:noFill/>
        </p:spPr>
        <p:txBody>
          <a:bodyPr wrap="square" lIns="91440" tIns="45720" rIns="91440" bIns="45720" rtlCol="0" anchor="t">
            <a:spAutoFit/>
          </a:bodyPr>
          <a:lstStyle/>
          <a:p>
            <a:r>
              <a:rPr lang="en-US" dirty="0">
                <a:solidFill>
                  <a:prstClr val="black"/>
                </a:solidFill>
                <a:latin typeface="Calibri"/>
              </a:rPr>
              <a:t>Link: </a:t>
            </a:r>
            <a:r>
              <a:rPr lang="en-US" dirty="0">
                <a:solidFill>
                  <a:prstClr val="black"/>
                </a:solidFill>
                <a:latin typeface="Calibri"/>
                <a:ea typeface="+mn-lt"/>
                <a:cs typeface="Calibri"/>
              </a:rPr>
              <a:t>https://www.karmanos.org/karmanos/cac-research-priorities-questions</a:t>
            </a:r>
            <a:endParaRPr lang="en-US" dirty="0">
              <a:solidFill>
                <a:prstClr val="black"/>
              </a:solidFill>
              <a:latin typeface="Calibri"/>
            </a:endParaRPr>
          </a:p>
        </p:txBody>
      </p:sp>
    </p:spTree>
    <p:extLst>
      <p:ext uri="{BB962C8B-B14F-4D97-AF65-F5344CB8AC3E}">
        <p14:creationId xmlns:p14="http://schemas.microsoft.com/office/powerpoint/2010/main" val="27232639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42439F-B6A3-39D3-5C24-26C3D40DC4CA}"/>
              </a:ext>
            </a:extLst>
          </p:cNvPr>
          <p:cNvSpPr>
            <a:spLocks noGrp="1"/>
          </p:cNvSpPr>
          <p:nvPr>
            <p:ph idx="1"/>
          </p:nvPr>
        </p:nvSpPr>
        <p:spPr>
          <a:xfrm>
            <a:off x="1725931" y="1962984"/>
            <a:ext cx="5855255" cy="3745580"/>
          </a:xfrm>
        </p:spPr>
        <p:txBody>
          <a:bodyPr>
            <a:normAutofit fontScale="77500" lnSpcReduction="20000"/>
          </a:bodyPr>
          <a:lstStyle/>
          <a:p>
            <a:pPr marL="256540" indent="-256540"/>
            <a:r>
              <a:rPr lang="en-US" sz="3400" dirty="0">
                <a:solidFill>
                  <a:schemeClr val="tx1"/>
                </a:solidFill>
                <a:ea typeface="+mn-lt"/>
                <a:cs typeface="+mn-lt"/>
              </a:rPr>
              <a:t>All-CAC meetings started in June 2019</a:t>
            </a:r>
            <a:endParaRPr lang="en-US" dirty="0"/>
          </a:p>
          <a:p>
            <a:pPr marL="556260" lvl="1" indent="-213360"/>
            <a:r>
              <a:rPr lang="en-US" sz="2900" dirty="0">
                <a:solidFill>
                  <a:schemeClr val="tx1"/>
                </a:solidFill>
                <a:ea typeface="+mn-lt"/>
                <a:cs typeface="+mn-lt"/>
              </a:rPr>
              <a:t>Hosted 8 All CAC meetings (3 in-person, 5 virtual)</a:t>
            </a:r>
          </a:p>
          <a:p>
            <a:pPr marL="342900" lvl="1" indent="0">
              <a:buNone/>
            </a:pPr>
            <a:endParaRPr lang="en-US" sz="3100" dirty="0">
              <a:solidFill>
                <a:schemeClr val="tx1"/>
              </a:solidFill>
              <a:ea typeface="+mn-lt"/>
              <a:cs typeface="+mn-lt"/>
            </a:endParaRPr>
          </a:p>
          <a:p>
            <a:pPr marL="256540" indent="-256540"/>
            <a:r>
              <a:rPr lang="en-US" sz="3400" dirty="0">
                <a:solidFill>
                  <a:schemeClr val="tx1"/>
                </a:solidFill>
                <a:ea typeface="+mn-lt"/>
                <a:cs typeface="+mn-lt"/>
              </a:rPr>
              <a:t>All-CAC Big Idea 2019: Financial toxicity </a:t>
            </a:r>
          </a:p>
          <a:p>
            <a:pPr marL="656590" lvl="1" indent="-256540"/>
            <a:r>
              <a:rPr lang="en-US" sz="2900" dirty="0">
                <a:solidFill>
                  <a:schemeClr val="tx1"/>
                </a:solidFill>
                <a:ea typeface="+mn-lt"/>
                <a:cs typeface="+mn-lt"/>
              </a:rPr>
              <a:t>Led to “Michigan Community Outreach to Address Financial Toxicity” (MI-COST)</a:t>
            </a:r>
          </a:p>
          <a:p>
            <a:pPr marL="656590" lvl="1" indent="-256540"/>
            <a:endParaRPr lang="en-US" sz="3100" dirty="0">
              <a:solidFill>
                <a:schemeClr val="tx1"/>
              </a:solidFill>
              <a:ea typeface="+mn-lt"/>
              <a:cs typeface="+mn-lt"/>
            </a:endParaRPr>
          </a:p>
          <a:p>
            <a:pPr marL="256540" indent="-256540"/>
            <a:r>
              <a:rPr lang="en-US" sz="3400" dirty="0">
                <a:solidFill>
                  <a:schemeClr val="tx1"/>
                </a:solidFill>
                <a:ea typeface="+mn-lt"/>
                <a:cs typeface="+mn-lt"/>
              </a:rPr>
              <a:t>All-CAC Big Idea 2023:  Cancer caregiving</a:t>
            </a:r>
          </a:p>
          <a:p>
            <a:pPr marL="855345" lvl="2" indent="-256540"/>
            <a:endParaRPr lang="en-US" sz="1200" dirty="0">
              <a:ea typeface="+mn-lt"/>
              <a:cs typeface="+mn-lt"/>
            </a:endParaRPr>
          </a:p>
          <a:p>
            <a:pPr marL="0" indent="0">
              <a:buNone/>
            </a:pPr>
            <a:endParaRPr lang="en-US" dirty="0">
              <a:cs typeface="Calibri"/>
            </a:endParaRPr>
          </a:p>
          <a:p>
            <a:pPr marL="256540" indent="-256540"/>
            <a:endParaRPr lang="en-US" dirty="0">
              <a:cs typeface="Calibri"/>
            </a:endParaRPr>
          </a:p>
        </p:txBody>
      </p:sp>
      <p:sp>
        <p:nvSpPr>
          <p:cNvPr id="3" name="Text Placeholder 2">
            <a:extLst>
              <a:ext uri="{FF2B5EF4-FFF2-40B4-BE49-F238E27FC236}">
                <a16:creationId xmlns:a16="http://schemas.microsoft.com/office/drawing/2014/main" id="{DAE84419-640B-991A-E2A7-2455D0EC81B5}"/>
              </a:ext>
            </a:extLst>
          </p:cNvPr>
          <p:cNvSpPr>
            <a:spLocks noGrp="1"/>
          </p:cNvSpPr>
          <p:nvPr>
            <p:ph type="body" sz="quarter" idx="13"/>
          </p:nvPr>
        </p:nvSpPr>
        <p:spPr>
          <a:xfrm>
            <a:off x="1904189" y="246074"/>
            <a:ext cx="4400550" cy="587916"/>
          </a:xfrm>
        </p:spPr>
        <p:txBody>
          <a:bodyPr/>
          <a:lstStyle/>
          <a:p>
            <a:r>
              <a:rPr lang="en-US" sz="3600">
                <a:cs typeface="Calibri"/>
              </a:rPr>
              <a:t>All-CAC meeting</a:t>
            </a:r>
          </a:p>
        </p:txBody>
      </p:sp>
      <p:sp>
        <p:nvSpPr>
          <p:cNvPr id="7" name="TextBox 7">
            <a:extLst>
              <a:ext uri="{FF2B5EF4-FFF2-40B4-BE49-F238E27FC236}">
                <a16:creationId xmlns:a16="http://schemas.microsoft.com/office/drawing/2014/main" id="{A7EE8A76-9637-A22A-26A1-5DED71F6C220}"/>
              </a:ext>
            </a:extLst>
          </p:cNvPr>
          <p:cNvSpPr txBox="1">
            <a:spLocks noChangeArrowheads="1"/>
          </p:cNvSpPr>
          <p:nvPr/>
        </p:nvSpPr>
        <p:spPr bwMode="auto">
          <a:xfrm>
            <a:off x="7371636" y="4705786"/>
            <a:ext cx="2961084"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t">
            <a:spAutoFit/>
          </a:bodyPr>
          <a:lstStyle>
            <a:lvl1pPr>
              <a:spcBef>
                <a:spcPct val="20000"/>
              </a:spcBef>
              <a:buFont typeface="Arial" panose="020B0604020202020204" pitchFamily="34" charset="0"/>
              <a:buChar char="•"/>
              <a:defRPr sz="3200">
                <a:solidFill>
                  <a:srgbClr val="0065A3"/>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40404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algn="ctr">
              <a:spcBef>
                <a:spcPts val="0"/>
              </a:spcBef>
              <a:buNone/>
            </a:pPr>
            <a:r>
              <a:rPr lang="en-US" altLang="en-US" sz="1400" b="1" dirty="0">
                <a:solidFill>
                  <a:prstClr val="black"/>
                </a:solidFill>
                <a:latin typeface="Calibri"/>
              </a:rPr>
              <a:t>All-Cancer Action Council meeting</a:t>
            </a:r>
            <a:endParaRPr lang="en-US" altLang="en-US" sz="1400" dirty="0">
              <a:solidFill>
                <a:prstClr val="black"/>
              </a:solidFill>
              <a:latin typeface="Calibri"/>
              <a:cs typeface="Arial" panose="020B0604020202020204" pitchFamily="34" charset="0"/>
            </a:endParaRPr>
          </a:p>
          <a:p>
            <a:pPr algn="ctr">
              <a:spcBef>
                <a:spcPts val="0"/>
              </a:spcBef>
              <a:buNone/>
            </a:pPr>
            <a:r>
              <a:rPr lang="en-US" altLang="en-US" sz="1400" b="1" dirty="0">
                <a:solidFill>
                  <a:prstClr val="black"/>
                </a:solidFill>
                <a:latin typeface="Calibri"/>
              </a:rPr>
              <a:t>American Cancer Society Offices</a:t>
            </a:r>
          </a:p>
          <a:p>
            <a:pPr algn="ctr">
              <a:spcBef>
                <a:spcPts val="0"/>
              </a:spcBef>
              <a:buNone/>
            </a:pPr>
            <a:r>
              <a:rPr lang="en-US" altLang="en-US" sz="1400" b="1" dirty="0">
                <a:solidFill>
                  <a:prstClr val="black"/>
                </a:solidFill>
                <a:latin typeface="Calibri"/>
              </a:rPr>
              <a:t>Southfield, MI January 2020</a:t>
            </a:r>
            <a:endParaRPr lang="en-US" altLang="en-US" sz="1400" dirty="0">
              <a:solidFill>
                <a:prstClr val="black"/>
              </a:solidFill>
              <a:latin typeface="Calibri"/>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4506" y="2405594"/>
            <a:ext cx="2961084" cy="2046813"/>
          </a:xfrm>
          <a:prstGeom prst="rect">
            <a:avLst/>
          </a:prstGeom>
        </p:spPr>
      </p:pic>
    </p:spTree>
    <p:extLst>
      <p:ext uri="{BB962C8B-B14F-4D97-AF65-F5344CB8AC3E}">
        <p14:creationId xmlns:p14="http://schemas.microsoft.com/office/powerpoint/2010/main" val="34671020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42439F-B6A3-39D3-5C24-26C3D40DC4CA}"/>
              </a:ext>
            </a:extLst>
          </p:cNvPr>
          <p:cNvSpPr>
            <a:spLocks noGrp="1"/>
          </p:cNvSpPr>
          <p:nvPr>
            <p:ph idx="1"/>
          </p:nvPr>
        </p:nvSpPr>
        <p:spPr>
          <a:xfrm>
            <a:off x="185057" y="1642945"/>
            <a:ext cx="11723913" cy="4281062"/>
          </a:xfrm>
        </p:spPr>
        <p:txBody>
          <a:bodyPr>
            <a:normAutofit fontScale="25000" lnSpcReduction="20000"/>
          </a:bodyPr>
          <a:lstStyle/>
          <a:p>
            <a:r>
              <a:rPr lang="en-US" sz="7600" dirty="0">
                <a:solidFill>
                  <a:schemeClr val="tx1"/>
                </a:solidFill>
              </a:rPr>
              <a:t>“ARISE</a:t>
            </a:r>
            <a:r>
              <a:rPr lang="en-US" sz="7600" b="1" dirty="0">
                <a:solidFill>
                  <a:schemeClr val="tx1"/>
                </a:solidFill>
              </a:rPr>
              <a:t>:  </a:t>
            </a:r>
            <a:r>
              <a:rPr lang="en-US" altLang="en-US" sz="7600" dirty="0">
                <a:solidFill>
                  <a:schemeClr val="tx1"/>
                </a:solidFill>
              </a:rPr>
              <a:t>African American Resilience in Surviving Cancer”  (NCI R01 CA232514, KCI/WSU MPIs:  Thompson, Harper)</a:t>
            </a:r>
          </a:p>
          <a:p>
            <a:pPr lvl="1"/>
            <a:r>
              <a:rPr lang="en-US" altLang="en-US" sz="7600" dirty="0">
                <a:solidFill>
                  <a:schemeClr val="tx1"/>
                </a:solidFill>
              </a:rPr>
              <a:t>Participatory theoretical model building with a study-specific council with members from 4 CACs</a:t>
            </a:r>
          </a:p>
          <a:p>
            <a:pPr marL="457188" lvl="1" indent="0">
              <a:buNone/>
            </a:pPr>
            <a:endParaRPr lang="en-US" sz="7600" dirty="0">
              <a:solidFill>
                <a:schemeClr val="tx1"/>
              </a:solidFill>
            </a:endParaRPr>
          </a:p>
          <a:p>
            <a:r>
              <a:rPr lang="en-US" sz="7600" dirty="0">
                <a:solidFill>
                  <a:schemeClr val="tx1"/>
                </a:solidFill>
              </a:rPr>
              <a:t>“Reducing Cancer Health Disparities in Detroit” (P20CA262735, KCI/WSU MPIs: Schwartz, Heath)</a:t>
            </a:r>
          </a:p>
          <a:p>
            <a:pPr lvl="1"/>
            <a:r>
              <a:rPr lang="en-US" sz="7600" dirty="0">
                <a:solidFill>
                  <a:schemeClr val="tx1"/>
                </a:solidFill>
              </a:rPr>
              <a:t>CACs are supporting the Patient and Community Engagement Core on multi-study project related to responses to immunotherapy among African American cancer patients</a:t>
            </a:r>
          </a:p>
          <a:p>
            <a:pPr lvl="1"/>
            <a:endParaRPr lang="en-US" altLang="en-US" sz="7600" dirty="0">
              <a:solidFill>
                <a:schemeClr val="tx1"/>
              </a:solidFill>
            </a:endParaRPr>
          </a:p>
          <a:p>
            <a:r>
              <a:rPr lang="en-US" sz="7600" dirty="0">
                <a:solidFill>
                  <a:schemeClr val="tx1"/>
                </a:solidFill>
              </a:rPr>
              <a:t>“DISCO: A Patient Intervention to Reduce the Financial Burden of Cancer” (American Cancer Society Research Scholar Award, KCI/WSU PI:  Hamel)</a:t>
            </a:r>
          </a:p>
          <a:p>
            <a:pPr lvl="1"/>
            <a:r>
              <a:rPr lang="en-US" sz="7600" dirty="0">
                <a:solidFill>
                  <a:schemeClr val="tx1"/>
                </a:solidFill>
              </a:rPr>
              <a:t>Formative work conducted with CACs</a:t>
            </a:r>
          </a:p>
          <a:p>
            <a:pPr lvl="1"/>
            <a:endParaRPr lang="en-US" sz="7600" dirty="0">
              <a:solidFill>
                <a:schemeClr val="tx1"/>
              </a:solidFill>
            </a:endParaRPr>
          </a:p>
          <a:p>
            <a:r>
              <a:rPr lang="en-US" sz="7600" dirty="0">
                <a:solidFill>
                  <a:schemeClr val="tx1"/>
                </a:solidFill>
                <a:ea typeface="Times New Roman" panose="02020603050405020304" pitchFamily="18" charset="0"/>
              </a:rPr>
              <a:t>“Supporting Cancer Caregiving among LGBT Populations in Metropolitan Detroit” (DMC Foundation, KCI/WSU PI: Thompson)</a:t>
            </a:r>
          </a:p>
          <a:p>
            <a:pPr lvl="1"/>
            <a:r>
              <a:rPr lang="en-US" sz="7600" dirty="0">
                <a:solidFill>
                  <a:schemeClr val="tx1"/>
                </a:solidFill>
              </a:rPr>
              <a:t>Supported by LGBT CAC, which also submitted manuscript to Frontiers in Oncology in Feb. 2022:  “Community-Driven Identification and Adaptation of a Cancer Caregiving Intervention for LGBTQIA Populations”</a:t>
            </a:r>
          </a:p>
          <a:p>
            <a:pPr marL="855345" lvl="2" indent="-256540"/>
            <a:endParaRPr lang="en-US" sz="1200" dirty="0">
              <a:ea typeface="+mn-lt"/>
              <a:cs typeface="+mn-lt"/>
            </a:endParaRPr>
          </a:p>
          <a:p>
            <a:pPr marL="0" indent="0">
              <a:buNone/>
            </a:pPr>
            <a:endParaRPr lang="en-US" dirty="0">
              <a:cs typeface="Calibri"/>
            </a:endParaRPr>
          </a:p>
          <a:p>
            <a:pPr marL="256540" indent="-256540"/>
            <a:endParaRPr lang="en-US" dirty="0">
              <a:cs typeface="Calibri"/>
            </a:endParaRPr>
          </a:p>
        </p:txBody>
      </p:sp>
      <p:sp>
        <p:nvSpPr>
          <p:cNvPr id="3" name="Text Placeholder 2">
            <a:extLst>
              <a:ext uri="{FF2B5EF4-FFF2-40B4-BE49-F238E27FC236}">
                <a16:creationId xmlns:a16="http://schemas.microsoft.com/office/drawing/2014/main" id="{DAE84419-640B-991A-E2A7-2455D0EC81B5}"/>
              </a:ext>
            </a:extLst>
          </p:cNvPr>
          <p:cNvSpPr>
            <a:spLocks noGrp="1"/>
          </p:cNvSpPr>
          <p:nvPr>
            <p:ph type="body" sz="quarter" idx="13"/>
          </p:nvPr>
        </p:nvSpPr>
        <p:spPr>
          <a:xfrm>
            <a:off x="1904189" y="246074"/>
            <a:ext cx="6125114" cy="587916"/>
          </a:xfrm>
        </p:spPr>
        <p:txBody>
          <a:bodyPr/>
          <a:lstStyle/>
          <a:p>
            <a:r>
              <a:rPr lang="en-US" sz="3600" dirty="0"/>
              <a:t>CAC research projects and </a:t>
            </a:r>
            <a:br>
              <a:rPr lang="en-US" sz="3600" dirty="0"/>
            </a:br>
            <a:r>
              <a:rPr lang="en-US" sz="3600" dirty="0"/>
              <a:t>partnerships</a:t>
            </a:r>
            <a:endParaRPr lang="en-US" sz="3600" dirty="0">
              <a:cs typeface="Calibri"/>
            </a:endParaRPr>
          </a:p>
        </p:txBody>
      </p:sp>
    </p:spTree>
    <p:extLst>
      <p:ext uri="{BB962C8B-B14F-4D97-AF65-F5344CB8AC3E}">
        <p14:creationId xmlns:p14="http://schemas.microsoft.com/office/powerpoint/2010/main" val="31627865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1"/>
          <p:cNvSpPr>
            <a:spLocks noGrp="1"/>
          </p:cNvSpPr>
          <p:nvPr>
            <p:ph idx="1"/>
          </p:nvPr>
        </p:nvSpPr>
        <p:spPr>
          <a:xfrm>
            <a:off x="870857" y="1646448"/>
            <a:ext cx="8721631" cy="4046781"/>
          </a:xfrm>
        </p:spPr>
        <p:txBody>
          <a:bodyPr>
            <a:normAutofit/>
          </a:bodyPr>
          <a:lstStyle/>
          <a:p>
            <a:pPr marL="256699" indent="-256699"/>
            <a:r>
              <a:rPr lang="en-US" altLang="en-US" sz="2100" dirty="0">
                <a:cs typeface="Calibri"/>
              </a:rPr>
              <a:t>Each year, CAC members complete a partnership evaluation assessing the </a:t>
            </a:r>
            <a:r>
              <a:rPr lang="en-US" altLang="en-US" sz="2100" dirty="0" err="1">
                <a:cs typeface="Calibri"/>
              </a:rPr>
              <a:t>HealthLink</a:t>
            </a:r>
            <a:r>
              <a:rPr lang="en-US" altLang="en-US" sz="2100" dirty="0">
                <a:cs typeface="Calibri"/>
              </a:rPr>
              <a:t> model and the CACs</a:t>
            </a:r>
          </a:p>
          <a:p>
            <a:pPr marL="556736" lvl="1" indent="-213836"/>
            <a:r>
              <a:rPr lang="en-US" altLang="en-US" sz="1800" dirty="0"/>
              <a:t>Sense of involvement and belonging (6 items)</a:t>
            </a:r>
            <a:endParaRPr lang="en-US" altLang="en-US" sz="1800" dirty="0">
              <a:cs typeface="Calibri"/>
            </a:endParaRPr>
          </a:p>
          <a:p>
            <a:pPr marL="556736" lvl="1" indent="-213836"/>
            <a:r>
              <a:rPr lang="en-US" altLang="en-US" sz="1800" dirty="0"/>
              <a:t>Individual influence (1 item)</a:t>
            </a:r>
            <a:endParaRPr lang="en-US" altLang="en-US" sz="1800" dirty="0">
              <a:cs typeface="Calibri"/>
            </a:endParaRPr>
          </a:p>
          <a:p>
            <a:pPr marL="556736" lvl="1" indent="-213836"/>
            <a:r>
              <a:rPr lang="en-US" altLang="en-US" sz="1800" dirty="0"/>
              <a:t>Commitment (6 items)</a:t>
            </a:r>
            <a:endParaRPr lang="en-US" altLang="en-US" sz="1800" dirty="0">
              <a:cs typeface="Calibri"/>
            </a:endParaRPr>
          </a:p>
          <a:p>
            <a:pPr marL="556736" lvl="1" indent="-213836"/>
            <a:r>
              <a:rPr lang="en-US" altLang="en-US" sz="1800" dirty="0"/>
              <a:t>Research interest and involvement (3 items)</a:t>
            </a:r>
            <a:endParaRPr lang="en-US" altLang="en-US" sz="1800" dirty="0">
              <a:cs typeface="Calibri"/>
            </a:endParaRPr>
          </a:p>
          <a:p>
            <a:pPr marL="556736" lvl="1" indent="-213836"/>
            <a:r>
              <a:rPr lang="en-US" altLang="en-US" sz="1800" dirty="0"/>
              <a:t>Satisfaction with staff and the project (4 items)</a:t>
            </a:r>
            <a:endParaRPr lang="en-US" altLang="en-US" sz="1800" dirty="0">
              <a:cs typeface="Calibri"/>
            </a:endParaRPr>
          </a:p>
          <a:p>
            <a:pPr marL="556736" lvl="1" indent="-213836"/>
            <a:r>
              <a:rPr lang="en-US" altLang="en-US" sz="1800" dirty="0"/>
              <a:t>Satisfaction with the CAC (4 items)</a:t>
            </a:r>
            <a:endParaRPr lang="en-US" altLang="en-US" sz="1800" dirty="0">
              <a:cs typeface="Calibri"/>
            </a:endParaRPr>
          </a:p>
          <a:p>
            <a:pPr marL="256699" indent="-256699"/>
            <a:endParaRPr lang="en-US" altLang="en-US" dirty="0">
              <a:cs typeface="Calibri"/>
            </a:endParaRPr>
          </a:p>
        </p:txBody>
      </p:sp>
      <p:sp>
        <p:nvSpPr>
          <p:cNvPr id="20483" name="Text Placeholder 2"/>
          <p:cNvSpPr>
            <a:spLocks noGrp="1"/>
          </p:cNvSpPr>
          <p:nvPr>
            <p:ph type="body" sz="quarter" idx="13"/>
          </p:nvPr>
        </p:nvSpPr>
        <p:spPr>
          <a:xfrm>
            <a:off x="1943505" y="175705"/>
            <a:ext cx="5790795" cy="542318"/>
          </a:xfrm>
        </p:spPr>
        <p:txBody>
          <a:bodyPr/>
          <a:lstStyle/>
          <a:p>
            <a:r>
              <a:rPr lang="en-US" altLang="en-US" sz="3600" dirty="0"/>
              <a:t>Partnership evaluation 2022 (N=66)</a:t>
            </a:r>
          </a:p>
        </p:txBody>
      </p:sp>
    </p:spTree>
    <p:extLst>
      <p:ext uri="{BB962C8B-B14F-4D97-AF65-F5344CB8AC3E}">
        <p14:creationId xmlns:p14="http://schemas.microsoft.com/office/powerpoint/2010/main" val="33537554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972FD57C-110A-B20A-9D36-8D8A1A521ED1}"/>
              </a:ext>
            </a:extLst>
          </p:cNvPr>
          <p:cNvGraphicFramePr>
            <a:graphicFrameLocks noGrp="1"/>
          </p:cNvGraphicFramePr>
          <p:nvPr>
            <p:ph idx="1"/>
            <p:extLst>
              <p:ext uri="{D42A27DB-BD31-4B8C-83A1-F6EECF244321}">
                <p14:modId xmlns:p14="http://schemas.microsoft.com/office/powerpoint/2010/main" val="2820170623"/>
              </p:ext>
            </p:extLst>
          </p:nvPr>
        </p:nvGraphicFramePr>
        <p:xfrm>
          <a:off x="1186543" y="2038563"/>
          <a:ext cx="9078687" cy="3458724"/>
        </p:xfrm>
        <a:graphic>
          <a:graphicData uri="http://schemas.openxmlformats.org/drawingml/2006/table">
            <a:tbl>
              <a:tblPr firstRow="1" firstCol="1" bandRow="1">
                <a:tableStyleId>{5C22544A-7EE6-4342-B048-85BDC9FD1C3A}</a:tableStyleId>
              </a:tblPr>
              <a:tblGrid>
                <a:gridCol w="510023">
                  <a:extLst>
                    <a:ext uri="{9D8B030D-6E8A-4147-A177-3AD203B41FA5}">
                      <a16:colId xmlns:a16="http://schemas.microsoft.com/office/drawing/2014/main" val="3199060562"/>
                    </a:ext>
                  </a:extLst>
                </a:gridCol>
                <a:gridCol w="6283911">
                  <a:extLst>
                    <a:ext uri="{9D8B030D-6E8A-4147-A177-3AD203B41FA5}">
                      <a16:colId xmlns:a16="http://schemas.microsoft.com/office/drawing/2014/main" val="1908635357"/>
                    </a:ext>
                  </a:extLst>
                </a:gridCol>
                <a:gridCol w="2284753">
                  <a:extLst>
                    <a:ext uri="{9D8B030D-6E8A-4147-A177-3AD203B41FA5}">
                      <a16:colId xmlns:a16="http://schemas.microsoft.com/office/drawing/2014/main" val="2720179902"/>
                    </a:ext>
                  </a:extLst>
                </a:gridCol>
              </a:tblGrid>
              <a:tr h="859380">
                <a:tc>
                  <a:txBody>
                    <a:bodyPr/>
                    <a:lstStyle/>
                    <a:p>
                      <a:pPr>
                        <a:spcAft>
                          <a:spcPts val="0"/>
                        </a:spcAft>
                      </a:pPr>
                      <a:endParaRPr lang="en-US" sz="1800">
                        <a:effectLst/>
                      </a:endParaRPr>
                    </a:p>
                  </a:txBody>
                  <a:tcPr marL="51435" marR="51435" marT="0" marB="0"/>
                </a:tc>
                <a:tc>
                  <a:txBody>
                    <a:bodyPr/>
                    <a:lstStyle/>
                    <a:p>
                      <a:pPr>
                        <a:spcAft>
                          <a:spcPts val="0"/>
                        </a:spcAft>
                      </a:pPr>
                      <a:r>
                        <a:rPr lang="en-US" sz="2200">
                          <a:effectLst/>
                        </a:rPr>
                        <a:t>How likely are you to...</a:t>
                      </a:r>
                      <a:endParaRPr lang="en-US" sz="2200"/>
                    </a:p>
                  </a:txBody>
                  <a:tcPr marL="51435" marR="51435" marT="0" marB="0"/>
                </a:tc>
                <a:tc>
                  <a:txBody>
                    <a:bodyPr/>
                    <a:lstStyle/>
                    <a:p>
                      <a:pPr algn="ctr">
                        <a:spcAft>
                          <a:spcPts val="0"/>
                        </a:spcAft>
                      </a:pPr>
                      <a:r>
                        <a:rPr lang="en-US" sz="2200">
                          <a:effectLst/>
                        </a:rPr>
                        <a:t>Extremely likely/</a:t>
                      </a:r>
                    </a:p>
                    <a:p>
                      <a:pPr algn="ctr">
                        <a:spcAft>
                          <a:spcPts val="0"/>
                        </a:spcAft>
                      </a:pPr>
                      <a:r>
                        <a:rPr lang="en-US" sz="2200">
                          <a:effectLst/>
                        </a:rPr>
                        <a:t>likely</a:t>
                      </a:r>
                    </a:p>
                  </a:txBody>
                  <a:tcPr marL="51435" marR="51435" marT="0" marB="0"/>
                </a:tc>
                <a:extLst>
                  <a:ext uri="{0D108BD9-81ED-4DB2-BD59-A6C34878D82A}">
                    <a16:rowId xmlns:a16="http://schemas.microsoft.com/office/drawing/2014/main" val="2544818792"/>
                  </a:ext>
                </a:extLst>
              </a:tr>
              <a:tr h="808086">
                <a:tc>
                  <a:txBody>
                    <a:bodyPr/>
                    <a:lstStyle/>
                    <a:p>
                      <a:pPr>
                        <a:spcAft>
                          <a:spcPts val="0"/>
                        </a:spcAft>
                      </a:pPr>
                      <a:r>
                        <a:rPr lang="en-US" sz="1800">
                          <a:effectLst/>
                        </a:rPr>
                        <a:t>1. </a:t>
                      </a:r>
                    </a:p>
                  </a:txBody>
                  <a:tcPr marL="51435" marR="51435" marT="0" marB="0"/>
                </a:tc>
                <a:tc>
                  <a:txBody>
                    <a:bodyPr/>
                    <a:lstStyle/>
                    <a:p>
                      <a:pPr>
                        <a:spcAft>
                          <a:spcPts val="0"/>
                        </a:spcAft>
                      </a:pPr>
                      <a:r>
                        <a:rPr lang="en-US" sz="2200" dirty="0">
                          <a:effectLst/>
                        </a:rPr>
                        <a:t>Get involved in other cancer research programs.</a:t>
                      </a:r>
                    </a:p>
                  </a:txBody>
                  <a:tcPr marL="51435" marR="51435" marT="0" marB="0"/>
                </a:tc>
                <a:tc>
                  <a:txBody>
                    <a:bodyPr/>
                    <a:lstStyle/>
                    <a:p>
                      <a:pPr algn="ctr">
                        <a:spcAft>
                          <a:spcPts val="0"/>
                        </a:spcAft>
                      </a:pPr>
                      <a:r>
                        <a:rPr lang="en-US" sz="2200">
                          <a:effectLst/>
                        </a:rPr>
                        <a:t>93.9% (n=62)</a:t>
                      </a:r>
                    </a:p>
                  </a:txBody>
                  <a:tcPr marL="51435" marR="51435" marT="0" marB="0"/>
                </a:tc>
                <a:extLst>
                  <a:ext uri="{0D108BD9-81ED-4DB2-BD59-A6C34878D82A}">
                    <a16:rowId xmlns:a16="http://schemas.microsoft.com/office/drawing/2014/main" val="2575971266"/>
                  </a:ext>
                </a:extLst>
              </a:tr>
              <a:tr h="808086">
                <a:tc>
                  <a:txBody>
                    <a:bodyPr/>
                    <a:lstStyle/>
                    <a:p>
                      <a:pPr>
                        <a:spcAft>
                          <a:spcPts val="0"/>
                        </a:spcAft>
                      </a:pPr>
                      <a:r>
                        <a:rPr lang="en-US" sz="1800">
                          <a:effectLst/>
                        </a:rPr>
                        <a:t>2.</a:t>
                      </a:r>
                    </a:p>
                  </a:txBody>
                  <a:tcPr marL="51435" marR="51435" marT="0" marB="0"/>
                </a:tc>
                <a:tc>
                  <a:txBody>
                    <a:bodyPr/>
                    <a:lstStyle/>
                    <a:p>
                      <a:pPr>
                        <a:spcAft>
                          <a:spcPts val="0"/>
                        </a:spcAft>
                      </a:pPr>
                      <a:r>
                        <a:rPr lang="en-US" sz="2200" dirty="0">
                          <a:effectLst/>
                        </a:rPr>
                        <a:t>Seek out new research programs related to cancer.</a:t>
                      </a:r>
                    </a:p>
                  </a:txBody>
                  <a:tcPr marL="51435" marR="51435" marT="0" marB="0"/>
                </a:tc>
                <a:tc>
                  <a:txBody>
                    <a:bodyPr/>
                    <a:lstStyle/>
                    <a:p>
                      <a:pPr algn="ctr">
                        <a:spcAft>
                          <a:spcPts val="0"/>
                        </a:spcAft>
                      </a:pPr>
                      <a:r>
                        <a:rPr lang="en-US" sz="2200">
                          <a:effectLst/>
                        </a:rPr>
                        <a:t>87.8% (n=58)</a:t>
                      </a:r>
                    </a:p>
                  </a:txBody>
                  <a:tcPr marL="51435" marR="51435" marT="0" marB="0"/>
                </a:tc>
                <a:extLst>
                  <a:ext uri="{0D108BD9-81ED-4DB2-BD59-A6C34878D82A}">
                    <a16:rowId xmlns:a16="http://schemas.microsoft.com/office/drawing/2014/main" val="2821291716"/>
                  </a:ext>
                </a:extLst>
              </a:tr>
              <a:tr h="983172">
                <a:tc>
                  <a:txBody>
                    <a:bodyPr/>
                    <a:lstStyle/>
                    <a:p>
                      <a:pPr>
                        <a:spcAft>
                          <a:spcPts val="0"/>
                        </a:spcAft>
                      </a:pPr>
                      <a:r>
                        <a:rPr lang="en-US" sz="1800">
                          <a:effectLst/>
                        </a:rPr>
                        <a:t>3.</a:t>
                      </a:r>
                    </a:p>
                  </a:txBody>
                  <a:tcPr marL="51435" marR="51435" marT="0" marB="0"/>
                </a:tc>
                <a:tc>
                  <a:txBody>
                    <a:bodyPr/>
                    <a:lstStyle/>
                    <a:p>
                      <a:pPr>
                        <a:spcAft>
                          <a:spcPts val="0"/>
                        </a:spcAft>
                      </a:pPr>
                      <a:r>
                        <a:rPr lang="en-US" sz="2200" dirty="0">
                          <a:effectLst/>
                        </a:rPr>
                        <a:t>Seek out other research-based programs that engage or involve community members.</a:t>
                      </a:r>
                    </a:p>
                  </a:txBody>
                  <a:tcPr marL="51435" marR="51435" marT="0" marB="0"/>
                </a:tc>
                <a:tc>
                  <a:txBody>
                    <a:bodyPr/>
                    <a:lstStyle/>
                    <a:p>
                      <a:pPr algn="ctr">
                        <a:spcAft>
                          <a:spcPts val="0"/>
                        </a:spcAft>
                      </a:pPr>
                      <a:r>
                        <a:rPr lang="en-US" sz="2200" dirty="0">
                          <a:effectLst/>
                        </a:rPr>
                        <a:t>93.9% (n=62)</a:t>
                      </a:r>
                    </a:p>
                  </a:txBody>
                  <a:tcPr marL="51435" marR="51435" marT="0" marB="0"/>
                </a:tc>
                <a:extLst>
                  <a:ext uri="{0D108BD9-81ED-4DB2-BD59-A6C34878D82A}">
                    <a16:rowId xmlns:a16="http://schemas.microsoft.com/office/drawing/2014/main" val="2624439450"/>
                  </a:ext>
                </a:extLst>
              </a:tr>
            </a:tbl>
          </a:graphicData>
        </a:graphic>
      </p:graphicFrame>
      <p:sp>
        <p:nvSpPr>
          <p:cNvPr id="3" name="Text Placeholder 2">
            <a:extLst>
              <a:ext uri="{FF2B5EF4-FFF2-40B4-BE49-F238E27FC236}">
                <a16:creationId xmlns:a16="http://schemas.microsoft.com/office/drawing/2014/main" id="{22099BBB-4B7E-FF56-C1D7-DD763A6FD8B7}"/>
              </a:ext>
            </a:extLst>
          </p:cNvPr>
          <p:cNvSpPr>
            <a:spLocks noGrp="1"/>
          </p:cNvSpPr>
          <p:nvPr>
            <p:ph type="body" sz="quarter" idx="13"/>
          </p:nvPr>
        </p:nvSpPr>
        <p:spPr>
          <a:xfrm>
            <a:off x="1875209" y="372896"/>
            <a:ext cx="4788738" cy="432881"/>
          </a:xfrm>
        </p:spPr>
        <p:txBody>
          <a:bodyPr>
            <a:noAutofit/>
          </a:bodyPr>
          <a:lstStyle/>
          <a:p>
            <a:r>
              <a:rPr lang="en-US" sz="3600" dirty="0">
                <a:cs typeface="Calibri"/>
              </a:rPr>
              <a:t>Research involvement</a:t>
            </a:r>
          </a:p>
        </p:txBody>
      </p:sp>
    </p:spTree>
    <p:extLst>
      <p:ext uri="{BB962C8B-B14F-4D97-AF65-F5344CB8AC3E}">
        <p14:creationId xmlns:p14="http://schemas.microsoft.com/office/powerpoint/2010/main" val="3990128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052E949-8C4B-400D-86F5-BC17BB392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C5F32A9A-DB0A-486D-AB9B-38C96D782C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3DC37282-6825-4315-97BC-FBF347BC00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F153A912-83A9-46BB-A233-6A4703520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5" name="Rectangle 24">
            <a:extLst>
              <a:ext uri="{FF2B5EF4-FFF2-40B4-BE49-F238E27FC236}">
                <a16:creationId xmlns:a16="http://schemas.microsoft.com/office/drawing/2014/main" id="{464F52C5-CC90-4BFA-84AD-47DFD30D6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0362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AE1578EE-AC37-4C94-98C6-4B322C670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6C29A39-A771-5491-BF0C-53DB8810BEE1}"/>
              </a:ext>
            </a:extLst>
          </p:cNvPr>
          <p:cNvPicPr>
            <a:picLocks noChangeAspect="1"/>
          </p:cNvPicPr>
          <p:nvPr/>
        </p:nvPicPr>
        <p:blipFill>
          <a:blip r:embed="rId3"/>
          <a:stretch>
            <a:fillRect/>
          </a:stretch>
        </p:blipFill>
        <p:spPr>
          <a:xfrm>
            <a:off x="446532" y="4002032"/>
            <a:ext cx="7247374" cy="2174211"/>
          </a:xfrm>
          <a:prstGeom prst="rect">
            <a:avLst/>
          </a:prstGeom>
        </p:spPr>
      </p:pic>
      <p:sp>
        <p:nvSpPr>
          <p:cNvPr id="29" name="Rectangle 28">
            <a:extLst>
              <a:ext uri="{FF2B5EF4-FFF2-40B4-BE49-F238E27FC236}">
                <a16:creationId xmlns:a16="http://schemas.microsoft.com/office/drawing/2014/main" id="{0055CAD6-F214-46F5-8689-93CBDA717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36240" y="638175"/>
            <a:ext cx="3709227" cy="57523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Title 6">
            <a:extLst>
              <a:ext uri="{FF2B5EF4-FFF2-40B4-BE49-F238E27FC236}">
                <a16:creationId xmlns:a16="http://schemas.microsoft.com/office/drawing/2014/main" id="{26783EAF-3619-D701-A4FF-95F3F076C092}"/>
              </a:ext>
            </a:extLst>
          </p:cNvPr>
          <p:cNvSpPr>
            <a:spLocks noGrp="1"/>
          </p:cNvSpPr>
          <p:nvPr>
            <p:ph type="title"/>
          </p:nvPr>
        </p:nvSpPr>
        <p:spPr>
          <a:xfrm>
            <a:off x="8296274" y="1656292"/>
            <a:ext cx="3150659" cy="2085869"/>
          </a:xfrm>
        </p:spPr>
        <p:txBody>
          <a:bodyPr vert="horz" lIns="91440" tIns="45720" rIns="91440" bIns="45720" rtlCol="0" anchor="b">
            <a:normAutofit/>
          </a:bodyPr>
          <a:lstStyle/>
          <a:p>
            <a:pPr algn="ctr"/>
            <a:r>
              <a:rPr lang="en-US" sz="3600" dirty="0">
                <a:solidFill>
                  <a:srgbClr val="FFFFFF"/>
                </a:solidFill>
              </a:rPr>
              <a:t>About Us</a:t>
            </a:r>
          </a:p>
        </p:txBody>
      </p:sp>
      <p:pic>
        <p:nvPicPr>
          <p:cNvPr id="11" name="Picture 10">
            <a:extLst>
              <a:ext uri="{FF2B5EF4-FFF2-40B4-BE49-F238E27FC236}">
                <a16:creationId xmlns:a16="http://schemas.microsoft.com/office/drawing/2014/main" id="{DA9BBAAE-F94A-64A0-E120-BA5DC5679C86}"/>
              </a:ext>
            </a:extLst>
          </p:cNvPr>
          <p:cNvPicPr>
            <a:picLocks noChangeAspect="1"/>
          </p:cNvPicPr>
          <p:nvPr/>
        </p:nvPicPr>
        <p:blipFill>
          <a:blip r:embed="rId4"/>
          <a:stretch>
            <a:fillRect/>
          </a:stretch>
        </p:blipFill>
        <p:spPr>
          <a:xfrm>
            <a:off x="4391909" y="1206487"/>
            <a:ext cx="3197799" cy="1348731"/>
          </a:xfrm>
          <a:prstGeom prst="rect">
            <a:avLst/>
          </a:prstGeom>
        </p:spPr>
      </p:pic>
      <p:sp>
        <p:nvSpPr>
          <p:cNvPr id="31" name="Rectangle 30">
            <a:extLst>
              <a:ext uri="{FF2B5EF4-FFF2-40B4-BE49-F238E27FC236}">
                <a16:creationId xmlns:a16="http://schemas.microsoft.com/office/drawing/2014/main" id="{F2A33DE3-FEF0-4DFE-9792-F2E4F5A13C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2" y="3387765"/>
            <a:ext cx="7497731" cy="841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8F305D9-36FC-424E-A383-F1B407005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9412" y="638175"/>
            <a:ext cx="82296" cy="2790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con&#10;&#10;Description automatically generated">
            <a:extLst>
              <a:ext uri="{FF2B5EF4-FFF2-40B4-BE49-F238E27FC236}">
                <a16:creationId xmlns:a16="http://schemas.microsoft.com/office/drawing/2014/main" id="{8B50D9A5-30A8-AD8B-52A0-46CB66F5BD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7273" y="638175"/>
            <a:ext cx="1899249" cy="2268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061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8F831A5C-0FFC-19B0-4ED8-41352CF32D2E}"/>
              </a:ext>
            </a:extLst>
          </p:cNvPr>
          <p:cNvGraphicFramePr>
            <a:graphicFrameLocks noGrp="1"/>
          </p:cNvGraphicFramePr>
          <p:nvPr>
            <p:ph idx="1"/>
            <p:extLst>
              <p:ext uri="{D42A27DB-BD31-4B8C-83A1-F6EECF244321}">
                <p14:modId xmlns:p14="http://schemas.microsoft.com/office/powerpoint/2010/main" val="4206003806"/>
              </p:ext>
            </p:extLst>
          </p:nvPr>
        </p:nvGraphicFramePr>
        <p:xfrm>
          <a:off x="642256" y="1862611"/>
          <a:ext cx="10548257" cy="3580245"/>
        </p:xfrm>
        <a:graphic>
          <a:graphicData uri="http://schemas.openxmlformats.org/drawingml/2006/table">
            <a:tbl>
              <a:tblPr firstRow="1" firstCol="1" bandRow="1">
                <a:tableStyleId>{5C22544A-7EE6-4342-B048-85BDC9FD1C3A}</a:tableStyleId>
              </a:tblPr>
              <a:tblGrid>
                <a:gridCol w="592578">
                  <a:extLst>
                    <a:ext uri="{9D8B030D-6E8A-4147-A177-3AD203B41FA5}">
                      <a16:colId xmlns:a16="http://schemas.microsoft.com/office/drawing/2014/main" val="1628795357"/>
                    </a:ext>
                  </a:extLst>
                </a:gridCol>
                <a:gridCol w="6887515">
                  <a:extLst>
                    <a:ext uri="{9D8B030D-6E8A-4147-A177-3AD203B41FA5}">
                      <a16:colId xmlns:a16="http://schemas.microsoft.com/office/drawing/2014/main" val="1843897516"/>
                    </a:ext>
                  </a:extLst>
                </a:gridCol>
                <a:gridCol w="3068164">
                  <a:extLst>
                    <a:ext uri="{9D8B030D-6E8A-4147-A177-3AD203B41FA5}">
                      <a16:colId xmlns:a16="http://schemas.microsoft.com/office/drawing/2014/main" val="1654467703"/>
                    </a:ext>
                  </a:extLst>
                </a:gridCol>
              </a:tblGrid>
              <a:tr h="801875">
                <a:tc>
                  <a:txBody>
                    <a:bodyPr/>
                    <a:lstStyle/>
                    <a:p>
                      <a:pPr>
                        <a:spcAft>
                          <a:spcPts val="0"/>
                        </a:spcAft>
                      </a:pPr>
                      <a:endParaRPr lang="en-US" sz="1800" dirty="0">
                        <a:effectLst/>
                      </a:endParaRPr>
                    </a:p>
                  </a:txBody>
                  <a:tcPr marL="51435" marR="51435" marT="0" marB="0"/>
                </a:tc>
                <a:tc>
                  <a:txBody>
                    <a:bodyPr/>
                    <a:lstStyle/>
                    <a:p>
                      <a:pPr>
                        <a:spcAft>
                          <a:spcPts val="0"/>
                        </a:spcAft>
                      </a:pPr>
                      <a:r>
                        <a:rPr lang="en-US" sz="2200">
                          <a:effectLst/>
                        </a:rPr>
                        <a:t> How satisfied are you with the following...</a:t>
                      </a:r>
                      <a:endParaRPr lang="en-US" sz="2200"/>
                    </a:p>
                  </a:txBody>
                  <a:tcPr marL="51435" marR="51435" marT="0" marB="0"/>
                </a:tc>
                <a:tc>
                  <a:txBody>
                    <a:bodyPr/>
                    <a:lstStyle/>
                    <a:p>
                      <a:pPr algn="ctr">
                        <a:spcAft>
                          <a:spcPts val="0"/>
                        </a:spcAft>
                      </a:pPr>
                      <a:r>
                        <a:rPr lang="en-US" sz="2200">
                          <a:effectLst/>
                        </a:rPr>
                        <a:t>Very satisfied/</a:t>
                      </a:r>
                      <a:endParaRPr lang="en-US" sz="2200"/>
                    </a:p>
                    <a:p>
                      <a:pPr lvl="0" algn="ctr">
                        <a:spcAft>
                          <a:spcPts val="0"/>
                        </a:spcAft>
                        <a:buNone/>
                      </a:pPr>
                      <a:r>
                        <a:rPr lang="en-US" sz="2200">
                          <a:effectLst/>
                        </a:rPr>
                        <a:t>satisfied</a:t>
                      </a:r>
                      <a:endParaRPr lang="en-US" sz="2200"/>
                    </a:p>
                  </a:txBody>
                  <a:tcPr marL="51435" marR="51435" marT="0" marB="0"/>
                </a:tc>
                <a:extLst>
                  <a:ext uri="{0D108BD9-81ED-4DB2-BD59-A6C34878D82A}">
                    <a16:rowId xmlns:a16="http://schemas.microsoft.com/office/drawing/2014/main" val="1018736780"/>
                  </a:ext>
                </a:extLst>
              </a:tr>
              <a:tr h="801875">
                <a:tc>
                  <a:txBody>
                    <a:bodyPr/>
                    <a:lstStyle/>
                    <a:p>
                      <a:pPr>
                        <a:spcAft>
                          <a:spcPts val="0"/>
                        </a:spcAft>
                      </a:pPr>
                      <a:r>
                        <a:rPr lang="en-US" sz="1800">
                          <a:effectLst/>
                        </a:rPr>
                        <a:t>1. </a:t>
                      </a:r>
                    </a:p>
                  </a:txBody>
                  <a:tcPr marL="51435" marR="51435" marT="0" marB="0"/>
                </a:tc>
                <a:tc>
                  <a:txBody>
                    <a:bodyPr/>
                    <a:lstStyle/>
                    <a:p>
                      <a:pPr>
                        <a:spcAft>
                          <a:spcPts val="0"/>
                        </a:spcAft>
                      </a:pPr>
                      <a:r>
                        <a:rPr lang="en-US" sz="2200">
                          <a:effectLst/>
                        </a:rPr>
                        <a:t>The process used by the CAC to create research priorities and generate research questions.</a:t>
                      </a:r>
                    </a:p>
                  </a:txBody>
                  <a:tcPr marL="51435" marR="51435" marT="0" marB="0"/>
                </a:tc>
                <a:tc>
                  <a:txBody>
                    <a:bodyPr/>
                    <a:lstStyle/>
                    <a:p>
                      <a:pPr algn="ctr">
                        <a:spcAft>
                          <a:spcPts val="0"/>
                        </a:spcAft>
                      </a:pPr>
                      <a:r>
                        <a:rPr lang="en-US" sz="2200">
                          <a:effectLst/>
                        </a:rPr>
                        <a:t>86.3% (n=57)</a:t>
                      </a:r>
                    </a:p>
                  </a:txBody>
                  <a:tcPr marL="51435" marR="51435" marT="0" marB="0"/>
                </a:tc>
                <a:extLst>
                  <a:ext uri="{0D108BD9-81ED-4DB2-BD59-A6C34878D82A}">
                    <a16:rowId xmlns:a16="http://schemas.microsoft.com/office/drawing/2014/main" val="2833751876"/>
                  </a:ext>
                </a:extLst>
              </a:tr>
              <a:tr h="587310">
                <a:tc>
                  <a:txBody>
                    <a:bodyPr/>
                    <a:lstStyle/>
                    <a:p>
                      <a:pPr>
                        <a:spcAft>
                          <a:spcPts val="0"/>
                        </a:spcAft>
                      </a:pPr>
                      <a:r>
                        <a:rPr lang="en-US" sz="1800">
                          <a:effectLst/>
                        </a:rPr>
                        <a:t>2.</a:t>
                      </a:r>
                    </a:p>
                  </a:txBody>
                  <a:tcPr marL="51435" marR="51435" marT="0" marB="0"/>
                </a:tc>
                <a:tc>
                  <a:txBody>
                    <a:bodyPr/>
                    <a:lstStyle/>
                    <a:p>
                      <a:pPr>
                        <a:spcAft>
                          <a:spcPts val="0"/>
                        </a:spcAft>
                      </a:pPr>
                      <a:r>
                        <a:rPr lang="en-US" sz="2200">
                          <a:effectLst/>
                        </a:rPr>
                        <a:t>The programs proposed to meet objectives.</a:t>
                      </a:r>
                    </a:p>
                  </a:txBody>
                  <a:tcPr marL="51435" marR="51435" marT="0" marB="0"/>
                </a:tc>
                <a:tc>
                  <a:txBody>
                    <a:bodyPr/>
                    <a:lstStyle/>
                    <a:p>
                      <a:pPr algn="ctr">
                        <a:spcAft>
                          <a:spcPts val="0"/>
                        </a:spcAft>
                      </a:pPr>
                      <a:r>
                        <a:rPr lang="en-US" sz="2200">
                          <a:effectLst/>
                        </a:rPr>
                        <a:t>90.9% (n=60)</a:t>
                      </a:r>
                    </a:p>
                  </a:txBody>
                  <a:tcPr marL="51435" marR="51435" marT="0" marB="0"/>
                </a:tc>
                <a:extLst>
                  <a:ext uri="{0D108BD9-81ED-4DB2-BD59-A6C34878D82A}">
                    <a16:rowId xmlns:a16="http://schemas.microsoft.com/office/drawing/2014/main" val="3486339861"/>
                  </a:ext>
                </a:extLst>
              </a:tr>
              <a:tr h="801875">
                <a:tc>
                  <a:txBody>
                    <a:bodyPr/>
                    <a:lstStyle/>
                    <a:p>
                      <a:pPr>
                        <a:spcAft>
                          <a:spcPts val="0"/>
                        </a:spcAft>
                      </a:pPr>
                      <a:r>
                        <a:rPr lang="en-US" sz="1800">
                          <a:effectLst/>
                        </a:rPr>
                        <a:t>3.</a:t>
                      </a:r>
                    </a:p>
                  </a:txBody>
                  <a:tcPr marL="51435" marR="51435" marT="0" marB="0"/>
                </a:tc>
                <a:tc>
                  <a:txBody>
                    <a:bodyPr/>
                    <a:lstStyle/>
                    <a:p>
                      <a:pPr>
                        <a:spcAft>
                          <a:spcPts val="0"/>
                        </a:spcAft>
                      </a:pPr>
                      <a:r>
                        <a:rPr lang="en-US" sz="2200" dirty="0">
                          <a:effectLst/>
                        </a:rPr>
                        <a:t>The level of CAC member involvement with program activities.</a:t>
                      </a:r>
                    </a:p>
                  </a:txBody>
                  <a:tcPr marL="51435" marR="51435" marT="0" marB="0"/>
                </a:tc>
                <a:tc>
                  <a:txBody>
                    <a:bodyPr/>
                    <a:lstStyle/>
                    <a:p>
                      <a:pPr algn="ctr">
                        <a:spcAft>
                          <a:spcPts val="0"/>
                        </a:spcAft>
                      </a:pPr>
                      <a:r>
                        <a:rPr lang="en-US" sz="2200">
                          <a:effectLst/>
                        </a:rPr>
                        <a:t>86.3% (n=57)</a:t>
                      </a:r>
                    </a:p>
                  </a:txBody>
                  <a:tcPr marL="51435" marR="51435" marT="0" marB="0"/>
                </a:tc>
                <a:extLst>
                  <a:ext uri="{0D108BD9-81ED-4DB2-BD59-A6C34878D82A}">
                    <a16:rowId xmlns:a16="http://schemas.microsoft.com/office/drawing/2014/main" val="450009679"/>
                  </a:ext>
                </a:extLst>
              </a:tr>
              <a:tr h="587310">
                <a:tc>
                  <a:txBody>
                    <a:bodyPr/>
                    <a:lstStyle/>
                    <a:p>
                      <a:pPr>
                        <a:spcAft>
                          <a:spcPts val="0"/>
                        </a:spcAft>
                      </a:pPr>
                      <a:r>
                        <a:rPr lang="en-US" sz="1800">
                          <a:effectLst/>
                        </a:rPr>
                        <a:t>4.  </a:t>
                      </a:r>
                    </a:p>
                  </a:txBody>
                  <a:tcPr marL="51435" marR="51435" marT="0" marB="0"/>
                </a:tc>
                <a:tc>
                  <a:txBody>
                    <a:bodyPr/>
                    <a:lstStyle/>
                    <a:p>
                      <a:pPr>
                        <a:spcAft>
                          <a:spcPts val="0"/>
                        </a:spcAft>
                      </a:pPr>
                      <a:r>
                        <a:rPr lang="en-US" sz="2200" dirty="0">
                          <a:effectLst/>
                        </a:rPr>
                        <a:t>Overall CAC functioning.</a:t>
                      </a:r>
                    </a:p>
                  </a:txBody>
                  <a:tcPr marL="51435" marR="51435" marT="0" marB="0"/>
                </a:tc>
                <a:tc>
                  <a:txBody>
                    <a:bodyPr/>
                    <a:lstStyle/>
                    <a:p>
                      <a:pPr algn="ctr">
                        <a:spcAft>
                          <a:spcPts val="0"/>
                        </a:spcAft>
                      </a:pPr>
                      <a:r>
                        <a:rPr lang="en-US" sz="2200" dirty="0">
                          <a:effectLst/>
                        </a:rPr>
                        <a:t>87.8% (n=58)</a:t>
                      </a:r>
                    </a:p>
                  </a:txBody>
                  <a:tcPr marL="51435" marR="51435" marT="0" marB="0"/>
                </a:tc>
                <a:extLst>
                  <a:ext uri="{0D108BD9-81ED-4DB2-BD59-A6C34878D82A}">
                    <a16:rowId xmlns:a16="http://schemas.microsoft.com/office/drawing/2014/main" val="2044648103"/>
                  </a:ext>
                </a:extLst>
              </a:tr>
            </a:tbl>
          </a:graphicData>
        </a:graphic>
      </p:graphicFrame>
      <p:sp>
        <p:nvSpPr>
          <p:cNvPr id="3" name="Text Placeholder 2">
            <a:extLst>
              <a:ext uri="{FF2B5EF4-FFF2-40B4-BE49-F238E27FC236}">
                <a16:creationId xmlns:a16="http://schemas.microsoft.com/office/drawing/2014/main" id="{97A44006-9858-54FA-1BA8-61A223B9E421}"/>
              </a:ext>
            </a:extLst>
          </p:cNvPr>
          <p:cNvSpPr>
            <a:spLocks noGrp="1"/>
          </p:cNvSpPr>
          <p:nvPr>
            <p:ph type="body" sz="quarter" idx="13"/>
          </p:nvPr>
        </p:nvSpPr>
        <p:spPr>
          <a:xfrm>
            <a:off x="1659138" y="287625"/>
            <a:ext cx="4842653" cy="578796"/>
          </a:xfrm>
        </p:spPr>
        <p:txBody>
          <a:bodyPr/>
          <a:lstStyle/>
          <a:p>
            <a:r>
              <a:rPr lang="en-US" sz="3600">
                <a:ea typeface="+mn-lt"/>
                <a:cs typeface="+mn-lt"/>
              </a:rPr>
              <a:t>Satisfaction</a:t>
            </a:r>
          </a:p>
          <a:p>
            <a:endParaRPr lang="en-US">
              <a:ea typeface="Calibri"/>
              <a:cs typeface="Calibri"/>
            </a:endParaRPr>
          </a:p>
        </p:txBody>
      </p:sp>
    </p:spTree>
    <p:extLst>
      <p:ext uri="{BB962C8B-B14F-4D97-AF65-F5344CB8AC3E}">
        <p14:creationId xmlns:p14="http://schemas.microsoft.com/office/powerpoint/2010/main" val="21484096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600201"/>
            <a:ext cx="8625841" cy="4525963"/>
          </a:xfrm>
        </p:spPr>
        <p:txBody>
          <a:bodyPr/>
          <a:lstStyle/>
          <a:p>
            <a:pPr marL="0" indent="0" algn="ctr">
              <a:buNone/>
            </a:pPr>
            <a:r>
              <a:rPr lang="en-US" sz="2400" dirty="0">
                <a:solidFill>
                  <a:schemeClr val="tx1"/>
                </a:solidFill>
              </a:rPr>
              <a:t>For more information, visit:   </a:t>
            </a:r>
            <a:r>
              <a:rPr lang="en-US" sz="2400" dirty="0">
                <a:hlinkClick r:id="rId2"/>
              </a:rPr>
              <a:t>https://www.karmanos.org/karmanos/healthlink</a:t>
            </a:r>
            <a:endParaRPr lang="en-US" sz="2400" dirty="0"/>
          </a:p>
          <a:p>
            <a:pPr marL="0" indent="0">
              <a:buNone/>
            </a:pPr>
            <a:endParaRPr lang="en-US" dirty="0"/>
          </a:p>
          <a:p>
            <a:pPr marL="0" indent="0">
              <a:buNone/>
            </a:pPr>
            <a:endParaRPr lang="en-US" dirty="0"/>
          </a:p>
        </p:txBody>
      </p:sp>
      <p:sp>
        <p:nvSpPr>
          <p:cNvPr id="3" name="Text Placeholder 2"/>
          <p:cNvSpPr>
            <a:spLocks noGrp="1"/>
          </p:cNvSpPr>
          <p:nvPr>
            <p:ph type="body" sz="quarter" idx="13"/>
          </p:nvPr>
        </p:nvSpPr>
        <p:spPr/>
        <p:txBody>
          <a:bodyPr/>
          <a:lstStyle/>
          <a:p>
            <a:r>
              <a:rPr lang="en-US" dirty="0"/>
              <a:t>Thank You!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6898" y="2751060"/>
            <a:ext cx="2355843" cy="235584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9910" y="2802636"/>
            <a:ext cx="2252690" cy="2252690"/>
          </a:xfrm>
          <a:prstGeom prst="rect">
            <a:avLst/>
          </a:prstGeom>
        </p:spPr>
      </p:pic>
      <p:sp>
        <p:nvSpPr>
          <p:cNvPr id="6" name="TextBox 5"/>
          <p:cNvSpPr txBox="1"/>
          <p:nvPr/>
        </p:nvSpPr>
        <p:spPr>
          <a:xfrm>
            <a:off x="2491195" y="5189360"/>
            <a:ext cx="3010120" cy="646331"/>
          </a:xfrm>
          <a:prstGeom prst="rect">
            <a:avLst/>
          </a:prstGeom>
          <a:noFill/>
        </p:spPr>
        <p:txBody>
          <a:bodyPr wrap="square" rtlCol="0">
            <a:spAutoFit/>
          </a:bodyPr>
          <a:lstStyle/>
          <a:p>
            <a:pPr algn="ctr"/>
            <a:r>
              <a:rPr lang="en-US" dirty="0">
                <a:solidFill>
                  <a:prstClr val="black"/>
                </a:solidFill>
                <a:latin typeface="Calibri"/>
              </a:rPr>
              <a:t>Brittany Dowe, MPH</a:t>
            </a:r>
          </a:p>
          <a:p>
            <a:pPr algn="ctr"/>
            <a:r>
              <a:rPr lang="en-US" dirty="0">
                <a:solidFill>
                  <a:prstClr val="black"/>
                </a:solidFill>
                <a:latin typeface="Calibri"/>
              </a:rPr>
              <a:t>Email: doweb@Karmanos.org</a:t>
            </a:r>
          </a:p>
        </p:txBody>
      </p:sp>
      <p:sp>
        <p:nvSpPr>
          <p:cNvPr id="7" name="TextBox 6"/>
          <p:cNvSpPr txBox="1"/>
          <p:nvPr/>
        </p:nvSpPr>
        <p:spPr>
          <a:xfrm>
            <a:off x="6381424" y="5189361"/>
            <a:ext cx="2966793" cy="646331"/>
          </a:xfrm>
          <a:prstGeom prst="rect">
            <a:avLst/>
          </a:prstGeom>
          <a:noFill/>
        </p:spPr>
        <p:txBody>
          <a:bodyPr wrap="square" rtlCol="0">
            <a:spAutoFit/>
          </a:bodyPr>
          <a:lstStyle/>
          <a:p>
            <a:pPr algn="ctr"/>
            <a:r>
              <a:rPr lang="en-US" dirty="0">
                <a:solidFill>
                  <a:prstClr val="black"/>
                </a:solidFill>
                <a:latin typeface="Calibri"/>
              </a:rPr>
              <a:t>Voncile Brown-Miller</a:t>
            </a:r>
          </a:p>
          <a:p>
            <a:pPr algn="ctr"/>
            <a:r>
              <a:rPr lang="en-US" dirty="0">
                <a:solidFill>
                  <a:prstClr val="black"/>
                </a:solidFill>
                <a:latin typeface="Calibri"/>
              </a:rPr>
              <a:t>Email: millerv@Karmanos.org</a:t>
            </a:r>
          </a:p>
        </p:txBody>
      </p:sp>
    </p:spTree>
    <p:extLst>
      <p:ext uri="{BB962C8B-B14F-4D97-AF65-F5344CB8AC3E}">
        <p14:creationId xmlns:p14="http://schemas.microsoft.com/office/powerpoint/2010/main" val="2455137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73FD6C5-51A9-FFA2-1AA9-7375B2649218}"/>
              </a:ext>
            </a:extLst>
          </p:cNvPr>
          <p:cNvSpPr>
            <a:spLocks noGrp="1"/>
          </p:cNvSpPr>
          <p:nvPr>
            <p:ph type="title"/>
          </p:nvPr>
        </p:nvSpPr>
        <p:spPr/>
        <p:txBody>
          <a:bodyPr/>
          <a:lstStyle/>
          <a:p>
            <a:r>
              <a:rPr lang="en-US" dirty="0"/>
              <a:t>Engaged Research</a:t>
            </a:r>
          </a:p>
        </p:txBody>
      </p:sp>
      <p:sp>
        <p:nvSpPr>
          <p:cNvPr id="7" name="Text Placeholder 6">
            <a:extLst>
              <a:ext uri="{FF2B5EF4-FFF2-40B4-BE49-F238E27FC236}">
                <a16:creationId xmlns:a16="http://schemas.microsoft.com/office/drawing/2014/main" id="{4B5E8796-F14E-2483-C42C-B2FEDD5C0BE1}"/>
              </a:ext>
            </a:extLst>
          </p:cNvPr>
          <p:cNvSpPr>
            <a:spLocks noGrp="1"/>
          </p:cNvSpPr>
          <p:nvPr>
            <p:ph type="body" idx="1"/>
          </p:nvPr>
        </p:nvSpPr>
        <p:spPr/>
        <p:txBody>
          <a:bodyPr/>
          <a:lstStyle/>
          <a:p>
            <a:r>
              <a:rPr lang="en-US" sz="2600" dirty="0"/>
              <a:t>What It Is</a:t>
            </a:r>
          </a:p>
        </p:txBody>
      </p:sp>
      <p:sp>
        <p:nvSpPr>
          <p:cNvPr id="8" name="Content Placeholder 7">
            <a:extLst>
              <a:ext uri="{FF2B5EF4-FFF2-40B4-BE49-F238E27FC236}">
                <a16:creationId xmlns:a16="http://schemas.microsoft.com/office/drawing/2014/main" id="{CE0AAAFE-791D-A67A-A3DC-A4FB97381531}"/>
              </a:ext>
            </a:extLst>
          </p:cNvPr>
          <p:cNvSpPr>
            <a:spLocks noGrp="1"/>
          </p:cNvSpPr>
          <p:nvPr>
            <p:ph sz="half" idx="2"/>
          </p:nvPr>
        </p:nvSpPr>
        <p:spPr>
          <a:xfrm>
            <a:off x="581194" y="2926052"/>
            <a:ext cx="5181431" cy="2934999"/>
          </a:xfrm>
        </p:spPr>
        <p:txBody>
          <a:bodyPr>
            <a:normAutofit lnSpcReduction="10000"/>
          </a:bodyPr>
          <a:lstStyle/>
          <a:p>
            <a:pPr>
              <a:buBlip>
                <a:blip r:embed="rId2">
                  <a:extLst>
                    <a:ext uri="{96DAC541-7B7A-43D3-8B79-37D633B846F1}">
                      <asvg:svgBlip xmlns:asvg="http://schemas.microsoft.com/office/drawing/2016/SVG/main" r:embed="rId3"/>
                    </a:ext>
                  </a:extLst>
                </a:blip>
              </a:buBlip>
            </a:pPr>
            <a:r>
              <a:rPr lang="en-US" sz="2400" dirty="0"/>
              <a:t>Engaging those with Lived Experience as Partners, Not Research Subjects</a:t>
            </a:r>
          </a:p>
          <a:p>
            <a:pPr>
              <a:buBlip>
                <a:blip r:embed="rId2">
                  <a:extLst>
                    <a:ext uri="{96DAC541-7B7A-43D3-8B79-37D633B846F1}">
                      <asvg:svgBlip xmlns:asvg="http://schemas.microsoft.com/office/drawing/2016/SVG/main" r:embed="rId3"/>
                    </a:ext>
                  </a:extLst>
                </a:blip>
              </a:buBlip>
            </a:pPr>
            <a:r>
              <a:rPr lang="en-US" sz="2400" dirty="0"/>
              <a:t>Engaging Across the Research Phases</a:t>
            </a:r>
          </a:p>
          <a:p>
            <a:pPr>
              <a:buBlip>
                <a:blip r:embed="rId2">
                  <a:extLst>
                    <a:ext uri="{96DAC541-7B7A-43D3-8B79-37D633B846F1}">
                      <asvg:svgBlip xmlns:asvg="http://schemas.microsoft.com/office/drawing/2016/SVG/main" r:embed="rId3"/>
                    </a:ext>
                  </a:extLst>
                </a:blip>
              </a:buBlip>
            </a:pPr>
            <a:r>
              <a:rPr lang="en-US" sz="2400" dirty="0"/>
              <a:t>Being Flexible</a:t>
            </a:r>
          </a:p>
          <a:p>
            <a:pPr>
              <a:buBlip>
                <a:blip r:embed="rId2">
                  <a:extLst>
                    <a:ext uri="{96DAC541-7B7A-43D3-8B79-37D633B846F1}">
                      <asvg:svgBlip xmlns:asvg="http://schemas.microsoft.com/office/drawing/2016/SVG/main" r:embed="rId3"/>
                    </a:ext>
                  </a:extLst>
                </a:blip>
              </a:buBlip>
            </a:pPr>
            <a:r>
              <a:rPr lang="en-US" sz="2400" dirty="0"/>
              <a:t>Being Accessible</a:t>
            </a:r>
          </a:p>
          <a:p>
            <a:pPr marL="0" indent="0">
              <a:buNone/>
            </a:pPr>
            <a:endParaRPr lang="en-US" dirty="0"/>
          </a:p>
        </p:txBody>
      </p:sp>
      <p:sp>
        <p:nvSpPr>
          <p:cNvPr id="9" name="Text Placeholder 8">
            <a:extLst>
              <a:ext uri="{FF2B5EF4-FFF2-40B4-BE49-F238E27FC236}">
                <a16:creationId xmlns:a16="http://schemas.microsoft.com/office/drawing/2014/main" id="{0CEF9DB2-9D82-6BB3-7BCC-8E044E81FDEC}"/>
              </a:ext>
            </a:extLst>
          </p:cNvPr>
          <p:cNvSpPr>
            <a:spLocks noGrp="1"/>
          </p:cNvSpPr>
          <p:nvPr>
            <p:ph type="body" sz="quarter" idx="3"/>
          </p:nvPr>
        </p:nvSpPr>
        <p:spPr/>
        <p:txBody>
          <a:bodyPr/>
          <a:lstStyle/>
          <a:p>
            <a:r>
              <a:rPr lang="en-US" sz="2600" dirty="0"/>
              <a:t>What It Is NOT</a:t>
            </a:r>
          </a:p>
        </p:txBody>
      </p:sp>
      <p:sp>
        <p:nvSpPr>
          <p:cNvPr id="10" name="Content Placeholder 9">
            <a:extLst>
              <a:ext uri="{FF2B5EF4-FFF2-40B4-BE49-F238E27FC236}">
                <a16:creationId xmlns:a16="http://schemas.microsoft.com/office/drawing/2014/main" id="{83ADA64A-0175-32C2-6E65-92FA37A31B22}"/>
              </a:ext>
            </a:extLst>
          </p:cNvPr>
          <p:cNvSpPr>
            <a:spLocks noGrp="1"/>
          </p:cNvSpPr>
          <p:nvPr>
            <p:ph sz="quarter" idx="4"/>
          </p:nvPr>
        </p:nvSpPr>
        <p:spPr>
          <a:xfrm>
            <a:off x="6429374" y="2926052"/>
            <a:ext cx="5181432" cy="2934999"/>
          </a:xfrm>
        </p:spPr>
        <p:txBody>
          <a:bodyPr>
            <a:normAutofit lnSpcReduction="10000"/>
          </a:bodyPr>
          <a:lstStyle/>
          <a:p>
            <a:pPr>
              <a:buBlip>
                <a:blip r:embed="rId4">
                  <a:extLst>
                    <a:ext uri="{96DAC541-7B7A-43D3-8B79-37D633B846F1}">
                      <asvg:svgBlip xmlns:asvg="http://schemas.microsoft.com/office/drawing/2016/SVG/main" r:embed="rId5"/>
                    </a:ext>
                  </a:extLst>
                </a:blip>
              </a:buBlip>
            </a:pPr>
            <a:r>
              <a:rPr lang="en-US" sz="2400" dirty="0"/>
              <a:t>Just Qualitative Research</a:t>
            </a:r>
          </a:p>
          <a:p>
            <a:pPr>
              <a:buBlip>
                <a:blip r:embed="rId4">
                  <a:extLst>
                    <a:ext uri="{96DAC541-7B7A-43D3-8B79-37D633B846F1}">
                      <asvg:svgBlip xmlns:asvg="http://schemas.microsoft.com/office/drawing/2016/SVG/main" r:embed="rId5"/>
                    </a:ext>
                  </a:extLst>
                </a:blip>
              </a:buBlip>
            </a:pPr>
            <a:r>
              <a:rPr lang="en-US" sz="2400" dirty="0"/>
              <a:t>Focus Groups or Interviews as Data Collection Methods</a:t>
            </a:r>
          </a:p>
          <a:p>
            <a:pPr>
              <a:buBlip>
                <a:blip r:embed="rId4">
                  <a:extLst>
                    <a:ext uri="{96DAC541-7B7A-43D3-8B79-37D633B846F1}">
                      <asvg:svgBlip xmlns:asvg="http://schemas.microsoft.com/office/drawing/2016/SVG/main" r:embed="rId5"/>
                    </a:ext>
                  </a:extLst>
                </a:blip>
              </a:buBlip>
            </a:pPr>
            <a:r>
              <a:rPr lang="en-US" sz="2400" dirty="0"/>
              <a:t>Presenting Your Findings After Your Research</a:t>
            </a:r>
          </a:p>
          <a:p>
            <a:pPr>
              <a:buBlip>
                <a:blip r:embed="rId4">
                  <a:extLst>
                    <a:ext uri="{96DAC541-7B7A-43D3-8B79-37D633B846F1}">
                      <asvg:svgBlip xmlns:asvg="http://schemas.microsoft.com/office/drawing/2016/SVG/main" r:embed="rId5"/>
                    </a:ext>
                  </a:extLst>
                </a:blip>
              </a:buBlip>
            </a:pPr>
            <a:r>
              <a:rPr lang="en-US" sz="2400" dirty="0"/>
              <a:t>Engaging Then Doing What You Originally Wanted</a:t>
            </a:r>
          </a:p>
          <a:p>
            <a:endParaRPr lang="en-US" dirty="0"/>
          </a:p>
        </p:txBody>
      </p:sp>
      <p:sp>
        <p:nvSpPr>
          <p:cNvPr id="5" name="Slide Number Placeholder 4">
            <a:extLst>
              <a:ext uri="{FF2B5EF4-FFF2-40B4-BE49-F238E27FC236}">
                <a16:creationId xmlns:a16="http://schemas.microsoft.com/office/drawing/2014/main" id="{50AA9200-CA55-D687-AD4B-F50AA1CA56CB}"/>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337556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6" name="Rectangle 15">
            <a:extLst>
              <a:ext uri="{FF2B5EF4-FFF2-40B4-BE49-F238E27FC236}">
                <a16:creationId xmlns:a16="http://schemas.microsoft.com/office/drawing/2014/main" id="{379F11E2-8BA5-4C5C-AE7C-361E5EA01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C00E1DA-EC7C-40FC-95E3-11FDCD2E4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61312A0-FDB1-E23D-E03D-856F4A9E1BFF}"/>
              </a:ext>
            </a:extLst>
          </p:cNvPr>
          <p:cNvSpPr>
            <a:spLocks noGrp="1"/>
          </p:cNvSpPr>
          <p:nvPr>
            <p:ph type="title"/>
          </p:nvPr>
        </p:nvSpPr>
        <p:spPr>
          <a:xfrm>
            <a:off x="8458835" y="2242185"/>
            <a:ext cx="3081576" cy="2085869"/>
          </a:xfrm>
        </p:spPr>
        <p:txBody>
          <a:bodyPr vert="horz" lIns="91440" tIns="45720" rIns="91440" bIns="45720" rtlCol="0" anchor="b">
            <a:normAutofit/>
          </a:bodyPr>
          <a:lstStyle/>
          <a:p>
            <a:pPr>
              <a:lnSpc>
                <a:spcPct val="90000"/>
              </a:lnSpc>
            </a:pPr>
            <a:r>
              <a:rPr lang="en-US" sz="3100" dirty="0">
                <a:solidFill>
                  <a:srgbClr val="FFFFFF"/>
                </a:solidFill>
              </a:rPr>
              <a:t>VARIOUS TERMS, HISTORIES, METHODS, FUNDERS…</a:t>
            </a:r>
          </a:p>
        </p:txBody>
      </p:sp>
      <p:grpSp>
        <p:nvGrpSpPr>
          <p:cNvPr id="20" name="Group 19">
            <a:extLst>
              <a:ext uri="{FF2B5EF4-FFF2-40B4-BE49-F238E27FC236}">
                <a16:creationId xmlns:a16="http://schemas.microsoft.com/office/drawing/2014/main" id="{9A421166-2996-41A7-B094-AE5316F347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1" name="Rectangle 20">
              <a:extLst>
                <a:ext uri="{FF2B5EF4-FFF2-40B4-BE49-F238E27FC236}">
                  <a16:creationId xmlns:a16="http://schemas.microsoft.com/office/drawing/2014/main" id="{FDBB1B92-A3EB-43E4-8FAB-D20E8ED14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3F3972F4-FE7E-48EA-AAD8-9BE5750A6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21614E5-870B-4D5E-A43B-8FF7E53234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graphicFrame>
        <p:nvGraphicFramePr>
          <p:cNvPr id="3" name="Diagram 2">
            <a:extLst>
              <a:ext uri="{FF2B5EF4-FFF2-40B4-BE49-F238E27FC236}">
                <a16:creationId xmlns:a16="http://schemas.microsoft.com/office/drawing/2014/main" id="{AB6AD8DD-C78A-55BC-A7FA-591462EC6018}"/>
              </a:ext>
            </a:extLst>
          </p:cNvPr>
          <p:cNvGraphicFramePr/>
          <p:nvPr>
            <p:extLst>
              <p:ext uri="{D42A27DB-BD31-4B8C-83A1-F6EECF244321}">
                <p14:modId xmlns:p14="http://schemas.microsoft.com/office/powerpoint/2010/main" val="91090577"/>
              </p:ext>
            </p:extLst>
          </p:nvPr>
        </p:nvGraphicFramePr>
        <p:xfrm>
          <a:off x="-32929" y="1145085"/>
          <a:ext cx="7840242" cy="49786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8527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E83E0-C684-388C-ADC3-82363A78CFB8}"/>
              </a:ext>
            </a:extLst>
          </p:cNvPr>
          <p:cNvSpPr>
            <a:spLocks noGrp="1"/>
          </p:cNvSpPr>
          <p:nvPr>
            <p:ph type="title"/>
          </p:nvPr>
        </p:nvSpPr>
        <p:spPr/>
        <p:txBody>
          <a:bodyPr/>
          <a:lstStyle/>
          <a:p>
            <a:r>
              <a:rPr lang="en-US" dirty="0"/>
              <a:t>What Engaged Research Looks like</a:t>
            </a:r>
          </a:p>
        </p:txBody>
      </p:sp>
      <p:sp>
        <p:nvSpPr>
          <p:cNvPr id="3" name="Content Placeholder 2">
            <a:extLst>
              <a:ext uri="{FF2B5EF4-FFF2-40B4-BE49-F238E27FC236}">
                <a16:creationId xmlns:a16="http://schemas.microsoft.com/office/drawing/2014/main" id="{D99867A1-D9D4-68E9-B2EE-7E61F5061B41}"/>
              </a:ext>
            </a:extLst>
          </p:cNvPr>
          <p:cNvSpPr>
            <a:spLocks noGrp="1"/>
          </p:cNvSpPr>
          <p:nvPr>
            <p:ph sz="half" idx="1"/>
          </p:nvPr>
        </p:nvSpPr>
        <p:spPr>
          <a:xfrm>
            <a:off x="459273" y="2657475"/>
            <a:ext cx="3369777" cy="3952873"/>
          </a:xfrm>
        </p:spPr>
        <p:txBody>
          <a:bodyPr>
            <a:normAutofit fontScale="92500" lnSpcReduction="20000"/>
          </a:bodyPr>
          <a:lstStyle/>
          <a:p>
            <a:pPr marL="0" indent="0">
              <a:buNone/>
            </a:pPr>
            <a:r>
              <a:rPr lang="en-US" sz="2600" dirty="0"/>
              <a:t>People with lived experience inform research design, implementation, and dissemination:</a:t>
            </a:r>
          </a:p>
          <a:p>
            <a:pPr marL="305435" indent="-305435">
              <a:buFontTx/>
              <a:buChar char="-"/>
            </a:pPr>
            <a:r>
              <a:rPr lang="en-US" sz="2600" b="1" dirty="0"/>
              <a:t>Co-PI models</a:t>
            </a:r>
          </a:p>
          <a:p>
            <a:pPr marL="305435" indent="-305435">
              <a:buFontTx/>
              <a:buChar char="-"/>
            </a:pPr>
            <a:r>
              <a:rPr lang="en-US" sz="2600" b="1" dirty="0"/>
              <a:t>Advisory Boards</a:t>
            </a:r>
          </a:p>
          <a:p>
            <a:pPr marL="305435" indent="-305435">
              <a:buFontTx/>
              <a:buChar char="-"/>
            </a:pPr>
            <a:r>
              <a:rPr lang="en-US" sz="2600" b="1" dirty="0"/>
              <a:t>Community Forums</a:t>
            </a:r>
          </a:p>
          <a:p>
            <a:pPr marL="305435" indent="-305435">
              <a:buFontTx/>
              <a:buChar char="-"/>
            </a:pPr>
            <a:r>
              <a:rPr lang="en-US" sz="2600" b="1" dirty="0"/>
              <a:t>A Mix Of Methods </a:t>
            </a:r>
          </a:p>
          <a:p>
            <a:pPr marL="0" indent="0">
              <a:buNone/>
            </a:pPr>
            <a:endParaRPr lang="en-US" sz="2800" dirty="0"/>
          </a:p>
          <a:p>
            <a:pPr marL="0" indent="0">
              <a:buNone/>
            </a:pPr>
            <a:endParaRPr lang="en-US" dirty="0"/>
          </a:p>
        </p:txBody>
      </p:sp>
      <p:graphicFrame>
        <p:nvGraphicFramePr>
          <p:cNvPr id="7" name="Content Placeholder 3">
            <a:extLst>
              <a:ext uri="{FF2B5EF4-FFF2-40B4-BE49-F238E27FC236}">
                <a16:creationId xmlns:a16="http://schemas.microsoft.com/office/drawing/2014/main" id="{A7B00272-61EC-5358-84A2-8AA62AA85DCB}"/>
              </a:ext>
            </a:extLst>
          </p:cNvPr>
          <p:cNvGraphicFramePr>
            <a:graphicFrameLocks noGrp="1"/>
          </p:cNvGraphicFramePr>
          <p:nvPr>
            <p:ph sz="half" idx="2"/>
            <p:extLst>
              <p:ext uri="{D42A27DB-BD31-4B8C-83A1-F6EECF244321}">
                <p14:modId xmlns:p14="http://schemas.microsoft.com/office/powerpoint/2010/main" val="2283785447"/>
              </p:ext>
            </p:extLst>
          </p:nvPr>
        </p:nvGraphicFramePr>
        <p:xfrm>
          <a:off x="4074629" y="2152651"/>
          <a:ext cx="7648575" cy="43338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01A0E432-4043-7D74-1B94-3BE8B27C6E16}"/>
              </a:ext>
            </a:extLst>
          </p:cNvPr>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3668192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8BCA1D-ACDF-4D63-9AA0-366C4F855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282179-2481-8507-F2A3-EAF1DEEAAE1E}"/>
              </a:ext>
            </a:extLst>
          </p:cNvPr>
          <p:cNvSpPr>
            <a:spLocks noGrp="1"/>
          </p:cNvSpPr>
          <p:nvPr>
            <p:ph type="title"/>
          </p:nvPr>
        </p:nvSpPr>
        <p:spPr>
          <a:xfrm>
            <a:off x="446534" y="1037967"/>
            <a:ext cx="3353786" cy="4709131"/>
          </a:xfrm>
        </p:spPr>
        <p:txBody>
          <a:bodyPr anchor="ctr">
            <a:normAutofit/>
          </a:bodyPr>
          <a:lstStyle/>
          <a:p>
            <a:r>
              <a:rPr lang="en-US" sz="3600" cap="none" dirty="0">
                <a:solidFill>
                  <a:schemeClr val="accent1"/>
                </a:solidFill>
              </a:rPr>
              <a:t>FUNDERS PRIORITIZING ENGAGED RESEARCH</a:t>
            </a:r>
          </a:p>
        </p:txBody>
      </p:sp>
      <p:sp>
        <p:nvSpPr>
          <p:cNvPr id="12" name="Rectangle 11">
            <a:extLst>
              <a:ext uri="{FF2B5EF4-FFF2-40B4-BE49-F238E27FC236}">
                <a16:creationId xmlns:a16="http://schemas.microsoft.com/office/drawing/2014/main" id="{5DB82E3F-D9C4-42E7-AABF-D760C2F56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5F145784-B126-48E6-B33B-0BEA2EBF1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06AD7FED-ECA8-4F84-9067-C1B1E9610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74DF12F2-5059-41AC-A8BD-D5E115CDC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AB25CB02-2267-C721-13C2-4F31AFAD98A8}"/>
              </a:ext>
            </a:extLst>
          </p:cNvPr>
          <p:cNvGraphicFramePr>
            <a:graphicFrameLocks noGrp="1"/>
          </p:cNvGraphicFramePr>
          <p:nvPr>
            <p:ph idx="1"/>
            <p:extLst>
              <p:ext uri="{D42A27DB-BD31-4B8C-83A1-F6EECF244321}">
                <p14:modId xmlns:p14="http://schemas.microsoft.com/office/powerpoint/2010/main" val="979153879"/>
              </p:ext>
            </p:extLst>
          </p:nvPr>
        </p:nvGraphicFramePr>
        <p:xfrm>
          <a:off x="4598438" y="1371600"/>
          <a:ext cx="7012370" cy="43754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251967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2CE859-F844-B465-D4DB-9ED7AAB0A94D}"/>
              </a:ext>
            </a:extLst>
          </p:cNvPr>
          <p:cNvSpPr>
            <a:spLocks noGrp="1"/>
          </p:cNvSpPr>
          <p:nvPr>
            <p:ph type="title"/>
          </p:nvPr>
        </p:nvSpPr>
        <p:spPr/>
        <p:txBody>
          <a:bodyPr/>
          <a:lstStyle/>
          <a:p>
            <a:r>
              <a:rPr lang="en-US" dirty="0" err="1"/>
              <a:t>Pcori</a:t>
            </a:r>
            <a:r>
              <a:rPr lang="en-US" dirty="0"/>
              <a:t> funded projects – older adults</a:t>
            </a:r>
          </a:p>
        </p:txBody>
      </p:sp>
      <p:sp>
        <p:nvSpPr>
          <p:cNvPr id="6" name="Text Placeholder 5">
            <a:extLst>
              <a:ext uri="{FF2B5EF4-FFF2-40B4-BE49-F238E27FC236}">
                <a16:creationId xmlns:a16="http://schemas.microsoft.com/office/drawing/2014/main" id="{5EEE8B97-112F-5143-FC6D-670EEEF04E37}"/>
              </a:ext>
            </a:extLst>
          </p:cNvPr>
          <p:cNvSpPr>
            <a:spLocks noGrp="1"/>
          </p:cNvSpPr>
          <p:nvPr>
            <p:ph type="body" idx="1"/>
          </p:nvPr>
        </p:nvSpPr>
        <p:spPr>
          <a:xfrm>
            <a:off x="430019" y="2060222"/>
            <a:ext cx="5087075" cy="536005"/>
          </a:xfrm>
        </p:spPr>
        <p:txBody>
          <a:bodyPr/>
          <a:lstStyle/>
          <a:p>
            <a:r>
              <a:rPr lang="en-US" dirty="0"/>
              <a:t>Most Studied Populations</a:t>
            </a:r>
          </a:p>
        </p:txBody>
      </p:sp>
      <p:sp>
        <p:nvSpPr>
          <p:cNvPr id="8" name="Text Placeholder 7">
            <a:extLst>
              <a:ext uri="{FF2B5EF4-FFF2-40B4-BE49-F238E27FC236}">
                <a16:creationId xmlns:a16="http://schemas.microsoft.com/office/drawing/2014/main" id="{017FCAF1-5A70-D9FD-182A-0E8C887CBD44}"/>
              </a:ext>
            </a:extLst>
          </p:cNvPr>
          <p:cNvSpPr>
            <a:spLocks noGrp="1"/>
          </p:cNvSpPr>
          <p:nvPr>
            <p:ph type="body" sz="quarter" idx="3"/>
          </p:nvPr>
        </p:nvSpPr>
        <p:spPr>
          <a:xfrm>
            <a:off x="6302829" y="2068657"/>
            <a:ext cx="4880244" cy="553373"/>
          </a:xfrm>
        </p:spPr>
        <p:txBody>
          <a:bodyPr/>
          <a:lstStyle/>
          <a:p>
            <a:r>
              <a:rPr lang="en-US" dirty="0"/>
              <a:t>Most Studied Conditions</a:t>
            </a:r>
          </a:p>
        </p:txBody>
      </p:sp>
      <p:sp>
        <p:nvSpPr>
          <p:cNvPr id="4" name="Slide Number Placeholder 3">
            <a:extLst>
              <a:ext uri="{FF2B5EF4-FFF2-40B4-BE49-F238E27FC236}">
                <a16:creationId xmlns:a16="http://schemas.microsoft.com/office/drawing/2014/main" id="{0B1DDE4B-B203-0F2D-E0FE-4FE812C91F67}"/>
              </a:ext>
            </a:extLst>
          </p:cNvPr>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10" name="Content Placeholder 9" descr="A screenshot of a computer&#10;&#10;Description automatically generated with low confidence">
            <a:extLst>
              <a:ext uri="{FF2B5EF4-FFF2-40B4-BE49-F238E27FC236}">
                <a16:creationId xmlns:a16="http://schemas.microsoft.com/office/drawing/2014/main" id="{AA4E9AEB-D09F-13F7-0F23-D409931450F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66733" y="3074829"/>
            <a:ext cx="5087075" cy="2708198"/>
          </a:xfrm>
          <a:prstGeom prst="rect">
            <a:avLst/>
          </a:prstGeom>
        </p:spPr>
      </p:pic>
      <p:pic>
        <p:nvPicPr>
          <p:cNvPr id="11" name="Content Placeholder 10" descr="A screenshot of a computer&#10;&#10;Description automatically generated with medium confidence">
            <a:extLst>
              <a:ext uri="{FF2B5EF4-FFF2-40B4-BE49-F238E27FC236}">
                <a16:creationId xmlns:a16="http://schemas.microsoft.com/office/drawing/2014/main" id="{52B611F0-06DD-2CB9-DA41-36A59D68264C}"/>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011321" y="3162995"/>
            <a:ext cx="5795598" cy="2618970"/>
          </a:xfrm>
          <a:prstGeom prst="rect">
            <a:avLst/>
          </a:prstGeom>
        </p:spPr>
      </p:pic>
      <p:sp>
        <p:nvSpPr>
          <p:cNvPr id="12" name="TextBox 11">
            <a:extLst>
              <a:ext uri="{FF2B5EF4-FFF2-40B4-BE49-F238E27FC236}">
                <a16:creationId xmlns:a16="http://schemas.microsoft.com/office/drawing/2014/main" id="{B97A8C92-F064-6A3F-4B90-F7DDD3416ACE}"/>
              </a:ext>
            </a:extLst>
          </p:cNvPr>
          <p:cNvSpPr txBox="1"/>
          <p:nvPr/>
        </p:nvSpPr>
        <p:spPr>
          <a:xfrm>
            <a:off x="900545" y="6335109"/>
            <a:ext cx="103909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303030"/>
                </a:solidFill>
                <a:effectLst/>
                <a:uLnTx/>
                <a:uFillTx/>
                <a:latin typeface="Open Sans" panose="020B0606030504020204" pitchFamily="34" charset="0"/>
                <a:ea typeface="+mn-ea"/>
                <a:cs typeface="+mn-cs"/>
              </a:rPr>
              <a:t>Top conditions studied that affect older adults; projects may address more than one condition. As of August 2022</a:t>
            </a:r>
            <a:endParaRPr kumimoji="0" lang="en-US" sz="1600" b="0" i="0" u="none" strike="noStrike" kern="1200" cap="none" spc="0" normalizeH="0" baseline="0" noProof="0" dirty="0">
              <a:ln>
                <a:noFill/>
              </a:ln>
              <a:solidFill>
                <a:srgbClr val="303030"/>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796484865"/>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1248</TotalTime>
  <Words>3794</Words>
  <Application>Microsoft Office PowerPoint</Application>
  <PresentationFormat>Widescreen</PresentationFormat>
  <Paragraphs>457</Paragraphs>
  <Slides>41</Slides>
  <Notes>16</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41</vt:i4>
      </vt:variant>
    </vt:vector>
  </HeadingPairs>
  <TitlesOfParts>
    <vt:vector size="52" baseType="lpstr">
      <vt:lpstr>Arial</vt:lpstr>
      <vt:lpstr>Arial,Sans-Serif</vt:lpstr>
      <vt:lpstr>Calibri</vt:lpstr>
      <vt:lpstr>Calibri Light</vt:lpstr>
      <vt:lpstr>Georgia</vt:lpstr>
      <vt:lpstr>Gill Sans MT</vt:lpstr>
      <vt:lpstr>Open Sans</vt:lpstr>
      <vt:lpstr>Wingdings 2</vt:lpstr>
      <vt:lpstr>Dividend</vt:lpstr>
      <vt:lpstr>Office Theme</vt:lpstr>
      <vt:lpstr>1_Office Theme</vt:lpstr>
      <vt:lpstr>Redefining Expertise: Engaging Older Adults as Research Partners</vt:lpstr>
      <vt:lpstr>PowerPoint Presentation</vt:lpstr>
      <vt:lpstr>Agenda</vt:lpstr>
      <vt:lpstr>About Us</vt:lpstr>
      <vt:lpstr>Engaged Research</vt:lpstr>
      <vt:lpstr>VARIOUS TERMS, HISTORIES, METHODS, FUNDERS…</vt:lpstr>
      <vt:lpstr>What Engaged Research Looks like</vt:lpstr>
      <vt:lpstr>FUNDERS PRIORITIZING ENGAGED RESEARCH</vt:lpstr>
      <vt:lpstr>Pcori funded projects – older adults</vt:lpstr>
      <vt:lpstr>The aging pcor learning collaborative - Background</vt:lpstr>
      <vt:lpstr>The Aging PCOR Learning Collaborative - Objective</vt:lpstr>
      <vt:lpstr>PowerPoint Presentation</vt:lpstr>
      <vt:lpstr>Who We Are</vt:lpstr>
      <vt:lpstr>PowerPoint Presentation</vt:lpstr>
      <vt:lpstr>Benefits to Engaging Older Adults in Research</vt:lpstr>
      <vt:lpstr>Links to More Information</vt:lpstr>
      <vt:lpstr>Contact Us!</vt:lpstr>
      <vt:lpstr>Building a Community-Academic Partnership: Michigan Cancer HealthLink and the Cancer Action Councils  </vt:lpstr>
      <vt:lpstr>PowerPoint Presentation</vt:lpstr>
      <vt:lpstr>Karmanos Cancer Institute (KCI)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Identifying cancer research  priorities through a community lens </vt:lpstr>
      <vt:lpstr>PowerPoint Presentation</vt:lpstr>
      <vt:lpstr>PowerPoint Presentation</vt:lpstr>
      <vt:lpstr>Evidence prioritization</vt:lpstr>
      <vt:lpstr>Evidence prioritization</vt:lpstr>
      <vt:lpstr>PowerPoint Presentation</vt:lpstr>
      <vt:lpstr>CAC research priorities: Examples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Aging PCOR Learning Collaborative</dc:title>
  <dc:creator>Missy Destrampe</dc:creator>
  <cp:lastModifiedBy>Missy Destrampe</cp:lastModifiedBy>
  <cp:revision>59</cp:revision>
  <dcterms:created xsi:type="dcterms:W3CDTF">2021-01-21T19:44:25Z</dcterms:created>
  <dcterms:modified xsi:type="dcterms:W3CDTF">2023-05-27T13:54:49Z</dcterms:modified>
</cp:coreProperties>
</file>